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</p:sldMasterIdLst>
  <p:notesMasterIdLst>
    <p:notesMasterId r:id="rId30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x="10080625" cy="7559675"/>
  <p:notesSz cx="7772400" cy="10058400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1704" y="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6147" name="AutoShape 2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sldImg"/>
          </p:nvPr>
        </p:nvSpPr>
        <p:spPr bwMode="auto">
          <a:xfrm>
            <a:off x="1138238" y="763588"/>
            <a:ext cx="5491162" cy="3767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4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3475" cy="452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noProof="0"/>
          </a:p>
        </p:txBody>
      </p:sp>
      <p:sp>
        <p:nvSpPr>
          <p:cNvPr id="6150" name="Text Box 5"/>
          <p:cNvSpPr txBox="1">
            <a:spLocks noChangeArrowheads="1"/>
          </p:cNvSpPr>
          <p:nvPr/>
        </p:nvSpPr>
        <p:spPr bwMode="auto">
          <a:xfrm>
            <a:off x="0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6151" name="Text Box 6"/>
          <p:cNvSpPr txBox="1">
            <a:spLocks noChangeArrowheads="1"/>
          </p:cNvSpPr>
          <p:nvPr/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6152" name="Text Box 7"/>
          <p:cNvSpPr txBox="1">
            <a:spLocks noChangeArrowheads="1"/>
          </p:cNvSpPr>
          <p:nvPr/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marL="215900" indent="-214313" algn="r" eaLnBrk="1">
              <a:lnSpc>
                <a:spcPct val="95000"/>
              </a:lnSpc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FFFF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fld id="{9DFC6F7D-9CE4-4328-BE7D-756F288280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4313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SzPct val="45000"/>
              <a:buFontTx/>
              <a:buNone/>
            </a:pPr>
            <a:fld id="{68285E16-A6B4-4FB7-9E41-B60C166CF11A}" type="slidenum">
              <a:rPr lang="en-US" altLang="en-US">
                <a:solidFill>
                  <a:srgbClr val="FFFFFF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SzPct val="45000"/>
                <a:buFontTx/>
                <a:buNone/>
              </a:pPr>
              <a:t>1</a:t>
            </a:fld>
            <a:endParaRPr lang="en-US" altLang="en-US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5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3400090E-C763-4787-9A35-F2D163FA8534}" type="slidenum">
              <a:rPr lang="en-US" altLang="en-US" sz="1400">
                <a:solidFill>
                  <a:srgbClr val="FFFF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1</a:t>
            </a:fld>
            <a:endParaRPr lang="en-US" altLang="en-US" sz="1400">
              <a:solidFill>
                <a:srgbClr val="FFFFFF"/>
              </a:solidFill>
              <a:latin typeface="Times New Roman" panose="020206030504050203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8196" name="Rectangle 2"/>
          <p:cNvSpPr txBox="1">
            <a:spLocks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7" name="Rectangle 3"/>
          <p:cNvSpPr txBox="1">
            <a:spLocks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4313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SzPct val="45000"/>
              <a:buFontTx/>
              <a:buNone/>
            </a:pPr>
            <a:fld id="{A267863D-57FD-4006-A4CB-6EF96DDADA14}" type="slidenum">
              <a:rPr lang="en-US" altLang="en-US">
                <a:solidFill>
                  <a:srgbClr val="FFFFFF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SzPct val="45000"/>
                <a:buFontTx/>
                <a:buNone/>
              </a:pPr>
              <a:t>10</a:t>
            </a:fld>
            <a:endParaRPr lang="en-US" altLang="en-US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27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725867D9-9A5F-4D6D-9E7F-18BC2C9E41EC}" type="slidenum">
              <a:rPr lang="en-US" altLang="en-US" sz="1400">
                <a:solidFill>
                  <a:srgbClr val="FFFF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10</a:t>
            </a:fld>
            <a:endParaRPr lang="en-US" altLang="en-US" sz="1400">
              <a:solidFill>
                <a:srgbClr val="FFFFFF"/>
              </a:solidFill>
              <a:latin typeface="Times New Roman" panose="020206030504050203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26628" name="Rectangle 2"/>
          <p:cNvSpPr txBox="1">
            <a:spLocks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9" name="Rectangle 3"/>
          <p:cNvSpPr txBox="1">
            <a:spLocks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4313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SzPct val="45000"/>
              <a:buFontTx/>
              <a:buNone/>
            </a:pPr>
            <a:fld id="{954DA6AA-6EE8-42B1-A389-057FA45B841B}" type="slidenum">
              <a:rPr lang="en-US" altLang="en-US">
                <a:solidFill>
                  <a:srgbClr val="FFFFFF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SzPct val="45000"/>
                <a:buFontTx/>
                <a:buNone/>
              </a:pPr>
              <a:t>11</a:t>
            </a:fld>
            <a:endParaRPr lang="en-US" altLang="en-US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75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F4B03302-1387-4D83-9A2B-86C3103F3D23}" type="slidenum">
              <a:rPr lang="en-US" altLang="en-US" sz="1400">
                <a:solidFill>
                  <a:srgbClr val="FFFF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11</a:t>
            </a:fld>
            <a:endParaRPr lang="en-US" altLang="en-US" sz="1400">
              <a:solidFill>
                <a:srgbClr val="FFFFFF"/>
              </a:solidFill>
              <a:latin typeface="Times New Roman" panose="020206030504050203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28676" name="Rectangle 2"/>
          <p:cNvSpPr txBox="1">
            <a:spLocks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7" name="Rectangle 3"/>
          <p:cNvSpPr txBox="1">
            <a:spLocks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4313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SzPct val="45000"/>
              <a:buFontTx/>
              <a:buNone/>
            </a:pPr>
            <a:fld id="{366CE8E9-F67D-4DB4-B769-CC18E3871579}" type="slidenum">
              <a:rPr lang="en-US" altLang="en-US">
                <a:solidFill>
                  <a:srgbClr val="FFFFFF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SzPct val="45000"/>
                <a:buFontTx/>
                <a:buNone/>
              </a:pPr>
              <a:t>12</a:t>
            </a:fld>
            <a:endParaRPr lang="en-US" altLang="en-US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2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1F59582F-9C61-4C95-8397-AB8F25822BDE}" type="slidenum">
              <a:rPr lang="en-US" altLang="en-US" sz="1400">
                <a:solidFill>
                  <a:srgbClr val="FFFF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12</a:t>
            </a:fld>
            <a:endParaRPr lang="en-US" altLang="en-US" sz="1400">
              <a:solidFill>
                <a:srgbClr val="FFFFFF"/>
              </a:solidFill>
              <a:latin typeface="Times New Roman" panose="020206030504050203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30724" name="Rectangle 2"/>
          <p:cNvSpPr txBox="1">
            <a:spLocks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5" name="Rectangle 3"/>
          <p:cNvSpPr txBox="1">
            <a:spLocks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4313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SzPct val="45000"/>
              <a:buFontTx/>
              <a:buNone/>
            </a:pPr>
            <a:fld id="{0898943A-E934-45BA-BB29-AB4FFF80BE3C}" type="slidenum">
              <a:rPr lang="en-US" altLang="en-US">
                <a:solidFill>
                  <a:srgbClr val="FFFFFF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SzPct val="45000"/>
                <a:buFontTx/>
                <a:buNone/>
              </a:pPr>
              <a:t>13</a:t>
            </a:fld>
            <a:endParaRPr lang="en-US" altLang="en-US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771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8EA8ADA7-996F-4885-A381-78B2901B0128}" type="slidenum">
              <a:rPr lang="en-US" altLang="en-US" sz="1400">
                <a:solidFill>
                  <a:srgbClr val="FFFF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13</a:t>
            </a:fld>
            <a:endParaRPr lang="en-US" altLang="en-US" sz="1400">
              <a:solidFill>
                <a:srgbClr val="FFFFFF"/>
              </a:solidFill>
              <a:latin typeface="Times New Roman" panose="020206030504050203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32772" name="Rectangle 2"/>
          <p:cNvSpPr txBox="1">
            <a:spLocks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3" name="Rectangle 3"/>
          <p:cNvSpPr txBox="1">
            <a:spLocks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4313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SzPct val="45000"/>
              <a:buFontTx/>
              <a:buNone/>
            </a:pPr>
            <a:fld id="{8E327F3D-F6B7-4C0D-9EBB-033C7C7049BB}" type="slidenum">
              <a:rPr lang="en-US" altLang="en-US">
                <a:solidFill>
                  <a:srgbClr val="FFFFFF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SzPct val="45000"/>
                <a:buFontTx/>
                <a:buNone/>
              </a:pPr>
              <a:t>14</a:t>
            </a:fld>
            <a:endParaRPr lang="en-US" altLang="en-US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19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8361F9B7-F454-4A4F-9EB7-B35064DA805A}" type="slidenum">
              <a:rPr lang="en-US" altLang="en-US" sz="1400">
                <a:solidFill>
                  <a:srgbClr val="FFFF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14</a:t>
            </a:fld>
            <a:endParaRPr lang="en-US" altLang="en-US" sz="1400">
              <a:solidFill>
                <a:srgbClr val="FFFFFF"/>
              </a:solidFill>
              <a:latin typeface="Times New Roman" panose="020206030504050203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34820" name="Rectangle 2"/>
          <p:cNvSpPr txBox="1">
            <a:spLocks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21" name="Rectangle 3"/>
          <p:cNvSpPr txBox="1">
            <a:spLocks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4313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SzPct val="45000"/>
              <a:buFontTx/>
              <a:buNone/>
            </a:pPr>
            <a:fld id="{D2CC4352-0279-4BC2-A429-591486172E8D}" type="slidenum">
              <a:rPr lang="en-US" altLang="en-US">
                <a:solidFill>
                  <a:srgbClr val="FFFFFF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SzPct val="45000"/>
                <a:buFontTx/>
                <a:buNone/>
              </a:pPr>
              <a:t>15</a:t>
            </a:fld>
            <a:endParaRPr lang="en-US" altLang="en-US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67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C8F50E2B-DFAB-4357-8B2C-06E3A77FCEEC}" type="slidenum">
              <a:rPr lang="en-US" altLang="en-US" sz="1400">
                <a:solidFill>
                  <a:srgbClr val="FFFF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15</a:t>
            </a:fld>
            <a:endParaRPr lang="en-US" altLang="en-US" sz="1400">
              <a:solidFill>
                <a:srgbClr val="FFFFFF"/>
              </a:solidFill>
              <a:latin typeface="Times New Roman" panose="020206030504050203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36868" name="Rectangle 2"/>
          <p:cNvSpPr txBox="1">
            <a:spLocks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9" name="Rectangle 3"/>
          <p:cNvSpPr txBox="1">
            <a:spLocks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4313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SzPct val="45000"/>
              <a:buFontTx/>
              <a:buNone/>
            </a:pPr>
            <a:fld id="{334DCF2A-5054-4908-887D-3A05B7835203}" type="slidenum">
              <a:rPr lang="en-US" altLang="en-US">
                <a:solidFill>
                  <a:srgbClr val="FFFFFF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SzPct val="45000"/>
                <a:buFontTx/>
                <a:buNone/>
              </a:pPr>
              <a:t>16</a:t>
            </a:fld>
            <a:endParaRPr lang="en-US" altLang="en-US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915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7E150082-5C33-4F3B-9CA5-447B60EB2064}" type="slidenum">
              <a:rPr lang="en-US" altLang="en-US" sz="1400">
                <a:solidFill>
                  <a:srgbClr val="FFFF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16</a:t>
            </a:fld>
            <a:endParaRPr lang="en-US" altLang="en-US" sz="1400">
              <a:solidFill>
                <a:srgbClr val="FFFFFF"/>
              </a:solidFill>
              <a:latin typeface="Times New Roman" panose="020206030504050203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38916" name="Rectangle 2"/>
          <p:cNvSpPr txBox="1">
            <a:spLocks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7" name="Rectangle 3"/>
          <p:cNvSpPr txBox="1">
            <a:spLocks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4313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SzPct val="45000"/>
              <a:buFontTx/>
              <a:buNone/>
            </a:pPr>
            <a:fld id="{D6650E8F-EA7A-4C74-B357-5654221A74C7}" type="slidenum">
              <a:rPr lang="en-US" altLang="en-US">
                <a:solidFill>
                  <a:srgbClr val="FFFFFF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SzPct val="45000"/>
                <a:buFontTx/>
                <a:buNone/>
              </a:pPr>
              <a:t>17</a:t>
            </a:fld>
            <a:endParaRPr lang="en-US" altLang="en-US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6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A2E15207-3BF1-48F1-AD50-5A72E4DA2075}" type="slidenum">
              <a:rPr lang="en-US" altLang="en-US" sz="1400">
                <a:solidFill>
                  <a:srgbClr val="FFFF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17</a:t>
            </a:fld>
            <a:endParaRPr lang="en-US" altLang="en-US" sz="1400">
              <a:solidFill>
                <a:srgbClr val="FFFFFF"/>
              </a:solidFill>
              <a:latin typeface="Times New Roman" panose="020206030504050203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40964" name="Rectangle 2"/>
          <p:cNvSpPr txBox="1">
            <a:spLocks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5" name="Rectangle 3"/>
          <p:cNvSpPr txBox="1">
            <a:spLocks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4313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SzPct val="45000"/>
              <a:buFontTx/>
              <a:buNone/>
            </a:pPr>
            <a:fld id="{157CDA84-6B9D-4306-9F2A-D24E9DBCA20B}" type="slidenum">
              <a:rPr lang="en-US" altLang="en-US">
                <a:solidFill>
                  <a:srgbClr val="FFFFFF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SzPct val="45000"/>
                <a:buFontTx/>
                <a:buNone/>
              </a:pPr>
              <a:t>18</a:t>
            </a:fld>
            <a:endParaRPr lang="en-US" altLang="en-US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011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A216C42F-1CE3-4D99-9C5F-2D9C50B42731}" type="slidenum">
              <a:rPr lang="en-US" altLang="en-US" sz="1400">
                <a:solidFill>
                  <a:srgbClr val="FFFF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18</a:t>
            </a:fld>
            <a:endParaRPr lang="en-US" altLang="en-US" sz="1400">
              <a:solidFill>
                <a:srgbClr val="FFFFFF"/>
              </a:solidFill>
              <a:latin typeface="Times New Roman" panose="020206030504050203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43012" name="Rectangle 2"/>
          <p:cNvSpPr txBox="1">
            <a:spLocks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3" name="Rectangle 3"/>
          <p:cNvSpPr txBox="1">
            <a:spLocks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4313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SzPct val="45000"/>
              <a:buFontTx/>
              <a:buNone/>
            </a:pPr>
            <a:fld id="{5A49A3BD-8D3B-4D24-9DE4-A0E30D94E527}" type="slidenum">
              <a:rPr lang="en-US" altLang="en-US">
                <a:solidFill>
                  <a:srgbClr val="FFFFFF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SzPct val="45000"/>
                <a:buFontTx/>
                <a:buNone/>
              </a:pPr>
              <a:t>19</a:t>
            </a:fld>
            <a:endParaRPr lang="en-US" altLang="en-US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059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99895B05-0370-4008-A689-E46E0653177D}" type="slidenum">
              <a:rPr lang="en-US" altLang="en-US" sz="1400">
                <a:solidFill>
                  <a:srgbClr val="FFFF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19</a:t>
            </a:fld>
            <a:endParaRPr lang="en-US" altLang="en-US" sz="1400">
              <a:solidFill>
                <a:srgbClr val="FFFFFF"/>
              </a:solidFill>
              <a:latin typeface="Times New Roman" panose="020206030504050203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45060" name="Rectangle 2"/>
          <p:cNvSpPr txBox="1">
            <a:spLocks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61" name="Rectangle 3"/>
          <p:cNvSpPr txBox="1">
            <a:spLocks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4313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SzPct val="45000"/>
              <a:buFontTx/>
              <a:buNone/>
            </a:pPr>
            <a:fld id="{F991E3AA-19CA-420A-B758-37C216FA22DB}" type="slidenum">
              <a:rPr lang="en-US" altLang="en-US">
                <a:solidFill>
                  <a:srgbClr val="FFFFFF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SzPct val="45000"/>
                <a:buFontTx/>
                <a:buNone/>
              </a:pPr>
              <a:t>2</a:t>
            </a:fld>
            <a:endParaRPr lang="en-US" altLang="en-US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4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BC7641C2-5686-4194-9D84-14C1EA60E416}" type="slidenum">
              <a:rPr lang="en-US" altLang="en-US" sz="1400">
                <a:solidFill>
                  <a:srgbClr val="FFFF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2</a:t>
            </a:fld>
            <a:endParaRPr lang="en-US" altLang="en-US" sz="1400">
              <a:solidFill>
                <a:srgbClr val="FFFFFF"/>
              </a:solidFill>
              <a:latin typeface="Times New Roman" panose="020206030504050203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10244" name="Rectangle 2"/>
          <p:cNvSpPr txBox="1">
            <a:spLocks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5" name="Rectangle 3"/>
          <p:cNvSpPr txBox="1">
            <a:spLocks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4313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SzPct val="45000"/>
              <a:buFontTx/>
              <a:buNone/>
            </a:pPr>
            <a:fld id="{38AD305D-0F80-47D1-BF58-334A4C075B0B}" type="slidenum">
              <a:rPr lang="en-US" altLang="en-US">
                <a:solidFill>
                  <a:srgbClr val="FFFFFF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SzPct val="45000"/>
                <a:buFontTx/>
                <a:buNone/>
              </a:pPr>
              <a:t>20</a:t>
            </a:fld>
            <a:endParaRPr lang="en-US" altLang="en-US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107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19F81FF7-46D4-42A3-B215-DE78F26DD904}" type="slidenum">
              <a:rPr lang="en-US" altLang="en-US" sz="1400">
                <a:solidFill>
                  <a:srgbClr val="FFFF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20</a:t>
            </a:fld>
            <a:endParaRPr lang="en-US" altLang="en-US" sz="1400">
              <a:solidFill>
                <a:srgbClr val="FFFFFF"/>
              </a:solidFill>
              <a:latin typeface="Times New Roman" panose="020206030504050203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47108" name="Rectangle 2"/>
          <p:cNvSpPr txBox="1">
            <a:spLocks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9" name="Rectangle 3"/>
          <p:cNvSpPr txBox="1">
            <a:spLocks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4313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SzPct val="45000"/>
              <a:buFontTx/>
              <a:buNone/>
            </a:pPr>
            <a:fld id="{4E9A4069-E9F7-4C59-BD34-F47183CEA3B5}" type="slidenum">
              <a:rPr lang="en-US" altLang="en-US">
                <a:solidFill>
                  <a:srgbClr val="FFFFFF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SzPct val="45000"/>
                <a:buFontTx/>
                <a:buNone/>
              </a:pPr>
              <a:t>21</a:t>
            </a:fld>
            <a:endParaRPr lang="en-US" altLang="en-US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9155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43A33422-C19C-40F6-92DF-7CEA58AB35AF}" type="slidenum">
              <a:rPr lang="en-US" altLang="en-US" sz="1400">
                <a:solidFill>
                  <a:srgbClr val="FFFF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21</a:t>
            </a:fld>
            <a:endParaRPr lang="en-US" altLang="en-US" sz="1400">
              <a:solidFill>
                <a:srgbClr val="FFFFFF"/>
              </a:solidFill>
              <a:latin typeface="Times New Roman" panose="020206030504050203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49156" name="Rectangle 2"/>
          <p:cNvSpPr txBox="1">
            <a:spLocks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157" name="Rectangle 3"/>
          <p:cNvSpPr txBox="1">
            <a:spLocks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4313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SzPct val="45000"/>
              <a:buFontTx/>
              <a:buNone/>
            </a:pPr>
            <a:fld id="{19952752-2CC7-463F-A9C1-523A3F21CC78}" type="slidenum">
              <a:rPr lang="en-US" altLang="en-US">
                <a:solidFill>
                  <a:srgbClr val="FFFFFF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SzPct val="45000"/>
                <a:buFontTx/>
                <a:buNone/>
              </a:pPr>
              <a:t>22</a:t>
            </a:fld>
            <a:endParaRPr lang="en-US" altLang="en-US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0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C9F984CA-362E-4B2C-8840-3AE11C439138}" type="slidenum">
              <a:rPr lang="en-US" altLang="en-US" sz="1400">
                <a:solidFill>
                  <a:srgbClr val="FFFF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22</a:t>
            </a:fld>
            <a:endParaRPr lang="en-US" altLang="en-US" sz="1400">
              <a:solidFill>
                <a:srgbClr val="FFFFFF"/>
              </a:solidFill>
              <a:latin typeface="Times New Roman" panose="020206030504050203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51204" name="Rectangle 2"/>
          <p:cNvSpPr txBox="1">
            <a:spLocks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05" name="Rectangle 3"/>
          <p:cNvSpPr txBox="1">
            <a:spLocks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4313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SzPct val="45000"/>
              <a:buFontTx/>
              <a:buNone/>
            </a:pPr>
            <a:fld id="{62676141-88E2-467A-B1AC-2086812015D1}" type="slidenum">
              <a:rPr lang="en-US" altLang="en-US">
                <a:solidFill>
                  <a:srgbClr val="FFFFFF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SzPct val="45000"/>
                <a:buFontTx/>
                <a:buNone/>
              </a:pPr>
              <a:t>23</a:t>
            </a:fld>
            <a:endParaRPr lang="en-US" altLang="en-US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3251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4957B799-9955-4459-A2FD-2EBDAC246348}" type="slidenum">
              <a:rPr lang="en-US" altLang="en-US" sz="1400">
                <a:solidFill>
                  <a:srgbClr val="FFFF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23</a:t>
            </a:fld>
            <a:endParaRPr lang="en-US" altLang="en-US" sz="1400">
              <a:solidFill>
                <a:srgbClr val="FFFFFF"/>
              </a:solidFill>
              <a:latin typeface="Times New Roman" panose="020206030504050203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53252" name="Rectangle 2"/>
          <p:cNvSpPr txBox="1">
            <a:spLocks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3253" name="Rectangle 3"/>
          <p:cNvSpPr txBox="1">
            <a:spLocks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4313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SzPct val="45000"/>
              <a:buFontTx/>
              <a:buNone/>
            </a:pPr>
            <a:fld id="{19C48756-2657-43F5-86A6-222825936C9C}" type="slidenum">
              <a:rPr lang="en-US" altLang="en-US">
                <a:solidFill>
                  <a:srgbClr val="FFFFFF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SzPct val="45000"/>
                <a:buFontTx/>
                <a:buNone/>
              </a:pPr>
              <a:t>24</a:t>
            </a:fld>
            <a:endParaRPr lang="en-US" altLang="en-US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5299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383097FC-12A5-463F-A643-31A341B1EA56}" type="slidenum">
              <a:rPr lang="en-US" altLang="en-US" sz="1400">
                <a:solidFill>
                  <a:srgbClr val="FFFF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24</a:t>
            </a:fld>
            <a:endParaRPr lang="en-US" altLang="en-US" sz="1400">
              <a:solidFill>
                <a:srgbClr val="FFFFFF"/>
              </a:solidFill>
              <a:latin typeface="Times New Roman" panose="020206030504050203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55300" name="Rectangle 2"/>
          <p:cNvSpPr txBox="1">
            <a:spLocks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301" name="Rectangle 3"/>
          <p:cNvSpPr txBox="1">
            <a:spLocks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4313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SzPct val="45000"/>
              <a:buFontTx/>
              <a:buNone/>
            </a:pPr>
            <a:fld id="{5EE81DBB-9ACA-45E0-B8B5-AD5D7FEDB44B}" type="slidenum">
              <a:rPr lang="en-US" altLang="en-US">
                <a:solidFill>
                  <a:srgbClr val="FFFFFF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SzPct val="45000"/>
                <a:buFontTx/>
                <a:buNone/>
              </a:pPr>
              <a:t>3</a:t>
            </a:fld>
            <a:endParaRPr lang="en-US" altLang="en-US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291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ABB35979-9971-41D9-96F1-60121A6CD933}" type="slidenum">
              <a:rPr lang="en-US" altLang="en-US" sz="1400">
                <a:solidFill>
                  <a:srgbClr val="FFFF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3</a:t>
            </a:fld>
            <a:endParaRPr lang="en-US" altLang="en-US" sz="1400">
              <a:solidFill>
                <a:srgbClr val="FFFFFF"/>
              </a:solidFill>
              <a:latin typeface="Times New Roman" panose="020206030504050203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12292" name="Rectangle 2"/>
          <p:cNvSpPr txBox="1">
            <a:spLocks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3" name="Rectangle 3"/>
          <p:cNvSpPr txBox="1">
            <a:spLocks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4313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SzPct val="45000"/>
              <a:buFontTx/>
              <a:buNone/>
            </a:pPr>
            <a:fld id="{FAFC2436-AE68-4343-A8A7-AE601F8C3073}" type="slidenum">
              <a:rPr lang="en-US" altLang="en-US">
                <a:solidFill>
                  <a:srgbClr val="FFFFFF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SzPct val="45000"/>
                <a:buFontTx/>
                <a:buNone/>
              </a:pPr>
              <a:t>4</a:t>
            </a:fld>
            <a:endParaRPr lang="en-US" altLang="en-US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39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EBE17A0B-2C32-44C1-BFA9-393D791F7611}" type="slidenum">
              <a:rPr lang="en-US" altLang="en-US" sz="1400">
                <a:solidFill>
                  <a:srgbClr val="FFFF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4</a:t>
            </a:fld>
            <a:endParaRPr lang="en-US" altLang="en-US" sz="1400">
              <a:solidFill>
                <a:srgbClr val="FFFFFF"/>
              </a:solidFill>
              <a:latin typeface="Times New Roman" panose="020206030504050203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14340" name="Rectangle 2"/>
          <p:cNvSpPr txBox="1">
            <a:spLocks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41" name="Rectangle 3"/>
          <p:cNvSpPr txBox="1">
            <a:spLocks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4313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SzPct val="45000"/>
              <a:buFontTx/>
              <a:buNone/>
            </a:pPr>
            <a:fld id="{E5666CD1-BA66-46CA-AD24-F8321ED46B71}" type="slidenum">
              <a:rPr lang="en-US" altLang="en-US">
                <a:solidFill>
                  <a:srgbClr val="FFFFFF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SzPct val="45000"/>
                <a:buFontTx/>
                <a:buNone/>
              </a:pPr>
              <a:t>5</a:t>
            </a:fld>
            <a:endParaRPr lang="en-US" altLang="en-US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87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3BF3001E-6A5F-4ADC-9414-FD02759F97A5}" type="slidenum">
              <a:rPr lang="en-US" altLang="en-US" sz="1400">
                <a:solidFill>
                  <a:srgbClr val="FFFF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5</a:t>
            </a:fld>
            <a:endParaRPr lang="en-US" altLang="en-US" sz="1400">
              <a:solidFill>
                <a:srgbClr val="FFFFFF"/>
              </a:solidFill>
              <a:latin typeface="Times New Roman" panose="020206030504050203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16388" name="Rectangle 2"/>
          <p:cNvSpPr txBox="1">
            <a:spLocks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9" name="Rectangle 3"/>
          <p:cNvSpPr txBox="1">
            <a:spLocks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4313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SzPct val="45000"/>
              <a:buFontTx/>
              <a:buNone/>
            </a:pPr>
            <a:fld id="{83FCE662-A1B0-4100-A48E-4C4E6F1236BB}" type="slidenum">
              <a:rPr lang="en-US" altLang="en-US">
                <a:solidFill>
                  <a:srgbClr val="FFFFFF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SzPct val="45000"/>
                <a:buFontTx/>
                <a:buNone/>
              </a:pPr>
              <a:t>6</a:t>
            </a:fld>
            <a:endParaRPr lang="en-US" altLang="en-US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35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F1C3F60F-DD06-419A-AEB5-806420E65F22}" type="slidenum">
              <a:rPr lang="en-US" altLang="en-US" sz="1400">
                <a:solidFill>
                  <a:srgbClr val="FFFF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6</a:t>
            </a:fld>
            <a:endParaRPr lang="en-US" altLang="en-US" sz="1400">
              <a:solidFill>
                <a:srgbClr val="FFFFFF"/>
              </a:solidFill>
              <a:latin typeface="Times New Roman" panose="020206030504050203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18436" name="Rectangle 2"/>
          <p:cNvSpPr txBox="1">
            <a:spLocks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7" name="Rectangle 3"/>
          <p:cNvSpPr txBox="1">
            <a:spLocks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4313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SzPct val="45000"/>
              <a:buFontTx/>
              <a:buNone/>
            </a:pPr>
            <a:fld id="{DBCCB073-DC1B-432D-9215-1DF238AEDB23}" type="slidenum">
              <a:rPr lang="en-US" altLang="en-US">
                <a:solidFill>
                  <a:srgbClr val="FFFFFF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SzPct val="45000"/>
                <a:buFontTx/>
                <a:buNone/>
              </a:pPr>
              <a:t>7</a:t>
            </a:fld>
            <a:endParaRPr lang="en-US" altLang="en-US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48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74AB48B2-F525-40FE-B27C-7A6FD0C70EFB}" type="slidenum">
              <a:rPr lang="en-US" altLang="en-US" sz="1400">
                <a:solidFill>
                  <a:srgbClr val="FFFF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7</a:t>
            </a:fld>
            <a:endParaRPr lang="en-US" altLang="en-US" sz="1400">
              <a:solidFill>
                <a:srgbClr val="FFFFFF"/>
              </a:solidFill>
              <a:latin typeface="Times New Roman" panose="020206030504050203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20484" name="Rectangle 2"/>
          <p:cNvSpPr txBox="1">
            <a:spLocks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5" name="Rectangle 3"/>
          <p:cNvSpPr txBox="1">
            <a:spLocks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4313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SzPct val="45000"/>
              <a:buFontTx/>
              <a:buNone/>
            </a:pPr>
            <a:fld id="{87D0EB27-5326-4390-90BD-0A4E8D740D5C}" type="slidenum">
              <a:rPr lang="en-US" altLang="en-US">
                <a:solidFill>
                  <a:srgbClr val="FFFFFF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SzPct val="45000"/>
                <a:buFontTx/>
                <a:buNone/>
              </a:pPr>
              <a:t>8</a:t>
            </a:fld>
            <a:endParaRPr lang="en-US" altLang="en-US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31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D35F9877-5CC8-415C-A841-1C4453CD30A3}" type="slidenum">
              <a:rPr lang="en-US" altLang="en-US" sz="1400">
                <a:solidFill>
                  <a:srgbClr val="FFFF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8</a:t>
            </a:fld>
            <a:endParaRPr lang="en-US" altLang="en-US" sz="1400">
              <a:solidFill>
                <a:srgbClr val="FFFFFF"/>
              </a:solidFill>
              <a:latin typeface="Times New Roman" panose="020206030504050203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22532" name="Rectangle 2"/>
          <p:cNvSpPr txBox="1">
            <a:spLocks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3" name="Rectangle 3"/>
          <p:cNvSpPr txBox="1">
            <a:spLocks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4313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SzPct val="45000"/>
              <a:buFontTx/>
              <a:buNone/>
            </a:pPr>
            <a:fld id="{0DC51DAE-EF2D-4320-88FE-11F01874BB8E}" type="slidenum">
              <a:rPr lang="en-US" altLang="en-US">
                <a:solidFill>
                  <a:srgbClr val="FFFFFF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SzPct val="45000"/>
                <a:buFontTx/>
                <a:buNone/>
              </a:pPr>
              <a:t>9</a:t>
            </a:fld>
            <a:endParaRPr lang="en-US" altLang="en-US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79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371600" y="763588"/>
            <a:ext cx="5027613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80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77875" y="4776788"/>
            <a:ext cx="6216650" cy="45243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371285-9015-41F2-9B9C-B927AF38BE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2066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34272-6947-40EA-A5F6-47C34DFFBA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8302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4088" y="301625"/>
            <a:ext cx="2265362" cy="6451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48450" cy="64516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A0FE0-AD2F-45D1-8222-D810856341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2697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32B280-1227-41F4-B88A-9326D39C64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7787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20BF30-6313-4DE8-8BA7-7F7C8B3F13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53985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EBBB7F-0C79-47F6-B7FD-7D2DEC3501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57891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2165350"/>
            <a:ext cx="4456112" cy="42735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1750" y="2165350"/>
            <a:ext cx="4457700" cy="42735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7B0EB-5A72-4889-9459-D80EFA2DD8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147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95F3B9-6935-4BA6-8FAC-C80DD5D74E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55182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ED7864-9716-4898-86C1-10A135E4E1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14818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890C4-D968-4A86-8E98-1DF0B510C5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81801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171A46-2CD4-4B74-9F09-324B60A44B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1472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E308A-0D3E-4B7B-A12C-59E788587A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71903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3ABC0-FF12-4D73-B88A-7D77FC0B1E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09955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C391C6-63E0-4F97-944A-BB8B1516A9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51445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4088" y="301625"/>
            <a:ext cx="2265362" cy="61372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48450" cy="61372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D4DAA3-61FC-43F0-9547-50070D8289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45151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DCDFC5-2432-4007-AE56-ADE1113EB0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65630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192786-DB7C-4EB5-9BFF-92A9354C2E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9759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117A1-88BF-4F08-B706-2E67AEBC07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4683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2519363"/>
            <a:ext cx="4438650" cy="42338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0800" y="2519363"/>
            <a:ext cx="4440238" cy="42338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D20AE0-CC4A-4EB5-9EE4-1519CD235E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70136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51951-B1DE-43A8-8421-DD722B717E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36402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5B0077-EAFC-4BD7-AEB4-4A20928E9E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27285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1C2D61-1033-4BA1-ACA4-0E47444BD7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5319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268CA0-B0C8-4684-9AB8-32AB1D133B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93424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65643B-E014-4ED6-AE94-75BD9AFF0A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3721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AB3D12-DE1E-49BE-B80F-C2FF4CFC49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19569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5008B9-1171-438A-93D5-70A4F4DD50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97800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77113" y="373063"/>
            <a:ext cx="2338387" cy="63801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0363" y="373063"/>
            <a:ext cx="6864350" cy="63801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C48887-27B6-425D-80FC-CF1B473E68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85589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C5931C-2CC6-4E4F-8A00-B0572095FB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38338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7DE47B-9B12-45F2-87A0-957E9617A3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36998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EFC4F8-98E8-46C6-8163-9D31149337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72130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3" y="1984375"/>
            <a:ext cx="4060825" cy="4165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338" y="1984375"/>
            <a:ext cx="4062412" cy="4165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8EA38-5236-494D-B539-4B15D21786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12792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12A8C-4842-42DE-8B5E-099954F6A0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95270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2A057-0579-4136-9508-F885ECE8F9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7540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6112" cy="49847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1750" y="1768475"/>
            <a:ext cx="4457700" cy="49847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71C7B-4C60-4861-95E5-03F9E259A5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04160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462F26-567E-42F7-B022-0AA67C536A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47455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09220-D8DC-4EB5-A3E5-E2CA1EEFBF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84345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63BAAB-70A5-403A-B6FD-26D6A5F9EA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00941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BE64A-98E7-446B-8318-8F76E612B9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44064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7725" y="554038"/>
            <a:ext cx="2159000" cy="55959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725" y="554038"/>
            <a:ext cx="6324600" cy="559593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157CAD-DAB0-4957-B9C4-4ECCDD9EC0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006586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047BC-9E05-4B5D-8118-847D567B32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27896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B53165-51A0-4C5C-909C-279168E405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43190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6A485E-DEBE-4928-A7CE-0A96F7FA1E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76292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2057400"/>
            <a:ext cx="4456112" cy="4346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1750" y="2057400"/>
            <a:ext cx="4457700" cy="4346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4516BB-28C7-49B4-A6D6-940915B4A3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628545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DAA348-1FA4-49DD-9035-472CAC85A9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6049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00CFD5-7737-4D49-BB33-BB34460A1B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510676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AEEBA9-3279-4915-BC0E-D2D67712E0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045349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29E03F-DF14-48A8-B455-E69EB3116F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15995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7D2BED-703D-4DFF-B5AA-FDB73CA472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274328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153757-EE07-41EB-A574-FB46489A69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640119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1827B8-1C24-4F48-87C4-7D8CECE5F4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136982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4088" y="301625"/>
            <a:ext cx="2265362" cy="6102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48450" cy="61023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FC46E0-4FFA-4AA5-AAE7-439726B509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3539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C4E5D5-F384-4E6B-BC53-7366D2965A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4286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FB37C-5BE6-4922-981A-B2D2183D03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069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7A306F-17F7-4BE9-AACE-F61478BF68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4927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97D146-6648-4AA3-9D77-C3686D4C87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1213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6212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6212" cy="498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315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021AAFA5-2B55-49A5-9411-91AB8A6EC4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6212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2165350"/>
            <a:ext cx="9066212" cy="427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  <p:sp>
        <p:nvSpPr>
          <p:cNvPr id="2052" name="Text Box 3"/>
          <p:cNvSpPr txBox="1">
            <a:spLocks noChangeArrowheads="1"/>
          </p:cNvSpPr>
          <p:nvPr/>
        </p:nvSpPr>
        <p:spPr bwMode="auto">
          <a:xfrm>
            <a:off x="503238" y="699452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>
              <a:ea typeface="Arial Unicode MS" panose="020B0604020202020204" pitchFamily="34" charset="-128"/>
            </a:endParaRPr>
          </a:p>
        </p:txBody>
      </p:sp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3448050" y="6994525"/>
            <a:ext cx="3194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>
              <a:ea typeface="Arial Unicode MS" panose="020B0604020202020204" pitchFamily="34" charset="-128"/>
            </a:endParaRPr>
          </a:p>
        </p:txBody>
      </p:sp>
      <p:sp>
        <p:nvSpPr>
          <p:cNvPr id="2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994525"/>
            <a:ext cx="234315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15900" indent="-214313" algn="r" eaLnBrk="1">
              <a:lnSpc>
                <a:spcPct val="95000"/>
              </a:lnSpc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 smtClean="0">
                <a:solidFill>
                  <a:srgbClr val="FFFF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fld id="{2BD8BB27-0BDF-489D-BE26-FF007FF2E4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FFFFFF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2pPr>
      <a:lvl3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FFFFFF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3pPr>
      <a:lvl4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FFFFFF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4pPr>
      <a:lvl5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FFFFFF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5pPr>
      <a:lvl6pPr marL="2514600" indent="-228600"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FFFFFF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6pPr>
      <a:lvl7pPr marL="2971800" indent="-228600"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FFFFFF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7pPr>
      <a:lvl8pPr marL="3429000" indent="-228600"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FFFFFF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8pPr>
      <a:lvl9pPr marL="3886200" indent="-228600"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FFFFFF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Microsoft YaHei" panose="020B0503020204020204" pitchFamily="34" charset="-122"/>
          <a:cs typeface="+mn-cs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Microsoft YaHei" panose="020B0503020204020204" pitchFamily="34" charset="-122"/>
          <a:cs typeface="+mn-cs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Microsoft YaHei" panose="020B0503020204020204" pitchFamily="34" charset="-122"/>
          <a:cs typeface="+mn-cs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Microsoft YaHei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60363" y="373063"/>
            <a:ext cx="9355137" cy="95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2519363"/>
            <a:ext cx="9031288" cy="423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503238" y="7031038"/>
            <a:ext cx="23463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>
              <a:ea typeface="Arial Unicode MS" panose="020B0604020202020204" pitchFamily="34" charset="-128"/>
            </a:endParaRPr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3448050" y="7031038"/>
            <a:ext cx="31940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>
              <a:ea typeface="Arial Unicode MS" panose="020B0604020202020204" pitchFamily="34" charset="-128"/>
            </a:endParaRPr>
          </a:p>
        </p:txBody>
      </p:sp>
      <p:sp>
        <p:nvSpPr>
          <p:cNvPr id="2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7031038"/>
            <a:ext cx="2343150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15900" indent="-214313" algn="r" eaLnBrk="1">
              <a:lnSpc>
                <a:spcPct val="95000"/>
              </a:lnSpc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 smtClean="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fld id="{73690AAF-C0D9-4A5F-A509-307FEA937B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000000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2pPr>
      <a:lvl3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000000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3pPr>
      <a:lvl4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000000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4pPr>
      <a:lvl5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000000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5pPr>
      <a:lvl6pPr marL="2514600" indent="-228600"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000000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6pPr>
      <a:lvl7pPr marL="2971800" indent="-228600"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000000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7pPr>
      <a:lvl8pPr marL="3429000" indent="-228600"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000000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8pPr>
      <a:lvl9pPr marL="3886200" indent="-228600"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000000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Microsoft YaHei" panose="020B0503020204020204" pitchFamily="34" charset="-122"/>
          <a:cs typeface="+mn-cs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Microsoft YaHei" panose="020B0503020204020204" pitchFamily="34" charset="-122"/>
          <a:cs typeface="+mn-cs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Microsoft YaHei" panose="020B0503020204020204" pitchFamily="34" charset="-122"/>
          <a:cs typeface="+mn-cs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Microsoft YaHei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20725" y="554038"/>
            <a:ext cx="8636000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1984375"/>
            <a:ext cx="8275637" cy="416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612775" y="64547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>
              <a:ea typeface="Arial Unicode MS" panose="020B0604020202020204" pitchFamily="34" charset="-128"/>
            </a:endParaRPr>
          </a:p>
        </p:txBody>
      </p:sp>
      <p:sp>
        <p:nvSpPr>
          <p:cNvPr id="4101" name="Text Box 4"/>
          <p:cNvSpPr txBox="1">
            <a:spLocks noChangeArrowheads="1"/>
          </p:cNvSpPr>
          <p:nvPr/>
        </p:nvSpPr>
        <p:spPr bwMode="auto">
          <a:xfrm>
            <a:off x="3448050" y="6454775"/>
            <a:ext cx="3194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>
              <a:ea typeface="Arial Unicode MS" panose="020B0604020202020204" pitchFamily="34" charset="-128"/>
            </a:endParaRPr>
          </a:p>
        </p:txBody>
      </p:sp>
      <p:sp>
        <p:nvSpPr>
          <p:cNvPr id="2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83425" y="6454775"/>
            <a:ext cx="234315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15900" indent="-214313" algn="r" eaLnBrk="1">
              <a:lnSpc>
                <a:spcPct val="95000"/>
              </a:lnSpc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 smtClean="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fld id="{00A3C4F9-B10A-4A60-AF54-8EEDA137AE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kern="1200">
          <a:solidFill>
            <a:srgbClr val="280099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280099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2pPr>
      <a:lvl3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280099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3pPr>
      <a:lvl4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280099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4pPr>
      <a:lvl5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280099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5pPr>
      <a:lvl6pPr marL="2514600" indent="-228600"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280099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6pPr>
      <a:lvl7pPr marL="2971800" indent="-228600"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280099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7pPr>
      <a:lvl8pPr marL="3429000" indent="-228600"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280099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8pPr>
      <a:lvl9pPr marL="3886200" indent="-228600"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280099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Microsoft YaHei" panose="020B0503020204020204" pitchFamily="34" charset="-122"/>
          <a:cs typeface="+mn-cs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Microsoft YaHei" panose="020B0503020204020204" pitchFamily="34" charset="-122"/>
          <a:cs typeface="+mn-cs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Microsoft YaHei" panose="020B0503020204020204" pitchFamily="34" charset="-122"/>
          <a:cs typeface="+mn-cs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Microsoft YaHei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6212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2057400"/>
            <a:ext cx="9066212" cy="434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016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503238" y="699452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>
              <a:ea typeface="Arial Unicode MS" panose="020B0604020202020204" pitchFamily="34" charset="-128"/>
            </a:endParaRPr>
          </a:p>
        </p:txBody>
      </p:sp>
      <p:sp>
        <p:nvSpPr>
          <p:cNvPr id="5125" name="Text Box 4"/>
          <p:cNvSpPr txBox="1">
            <a:spLocks noChangeArrowheads="1"/>
          </p:cNvSpPr>
          <p:nvPr/>
        </p:nvSpPr>
        <p:spPr bwMode="auto">
          <a:xfrm>
            <a:off x="3448050" y="6994525"/>
            <a:ext cx="3194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>
              <a:ea typeface="Arial Unicode MS" panose="020B0604020202020204" pitchFamily="34" charset="-128"/>
            </a:endParaRPr>
          </a:p>
        </p:txBody>
      </p:sp>
      <p:sp>
        <p:nvSpPr>
          <p:cNvPr id="2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994525"/>
            <a:ext cx="234315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15900" indent="-214313" algn="r" eaLnBrk="1">
              <a:lnSpc>
                <a:spcPct val="95000"/>
              </a:lnSpc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 smtClean="0">
                <a:solidFill>
                  <a:srgbClr val="FFFFFF"/>
                </a:solidFill>
                <a:latin typeface="+mn-lt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fld id="{1D190DAE-E812-49C3-9D14-A644E5C574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4572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 i="1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 i="1">
          <a:solidFill>
            <a:srgbClr val="FFFFFF"/>
          </a:solidFill>
          <a:latin typeface="Times New Roman" panose="02020603050405020304" pitchFamily="18" charset="0"/>
          <a:ea typeface="Arial Unicode MS" panose="020B0604020202020204" pitchFamily="34" charset="-128"/>
          <a:cs typeface="Arial Unicode MS" panose="020B0604020202020204" pitchFamily="34" charset="-128"/>
        </a:defRPr>
      </a:lvl2pPr>
      <a:lvl3pPr algn="ctr" defTabSz="4572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 i="1">
          <a:solidFill>
            <a:srgbClr val="FFFFFF"/>
          </a:solidFill>
          <a:latin typeface="Times New Roman" panose="02020603050405020304" pitchFamily="18" charset="0"/>
          <a:ea typeface="Arial Unicode MS" panose="020B0604020202020204" pitchFamily="34" charset="-128"/>
          <a:cs typeface="Arial Unicode MS" panose="020B0604020202020204" pitchFamily="34" charset="-128"/>
        </a:defRPr>
      </a:lvl3pPr>
      <a:lvl4pPr algn="ctr" defTabSz="4572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 i="1">
          <a:solidFill>
            <a:srgbClr val="FFFFFF"/>
          </a:solidFill>
          <a:latin typeface="Times New Roman" panose="02020603050405020304" pitchFamily="18" charset="0"/>
          <a:ea typeface="Arial Unicode MS" panose="020B0604020202020204" pitchFamily="34" charset="-128"/>
          <a:cs typeface="Arial Unicode MS" panose="020B0604020202020204" pitchFamily="34" charset="-128"/>
        </a:defRPr>
      </a:lvl4pPr>
      <a:lvl5pPr algn="ctr" defTabSz="4572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 i="1">
          <a:solidFill>
            <a:srgbClr val="FFFFFF"/>
          </a:solidFill>
          <a:latin typeface="Times New Roman" panose="02020603050405020304" pitchFamily="18" charset="0"/>
          <a:ea typeface="Arial Unicode MS" panose="020B0604020202020204" pitchFamily="34" charset="-128"/>
          <a:cs typeface="Arial Unicode MS" panose="020B0604020202020204" pitchFamily="34" charset="-128"/>
        </a:defRPr>
      </a:lvl5pPr>
      <a:lvl6pPr marL="2514600" indent="-228600" algn="ctr" defTabSz="4572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 i="1">
          <a:solidFill>
            <a:srgbClr val="FFFFFF"/>
          </a:solidFill>
          <a:latin typeface="Times New Roman" panose="02020603050405020304" pitchFamily="18" charset="0"/>
          <a:ea typeface="Arial Unicode MS" panose="020B0604020202020204" pitchFamily="34" charset="-128"/>
          <a:cs typeface="Arial Unicode MS" panose="020B0604020202020204" pitchFamily="34" charset="-128"/>
        </a:defRPr>
      </a:lvl6pPr>
      <a:lvl7pPr marL="2971800" indent="-228600" algn="ctr" defTabSz="4572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 i="1">
          <a:solidFill>
            <a:srgbClr val="FFFFFF"/>
          </a:solidFill>
          <a:latin typeface="Times New Roman" panose="02020603050405020304" pitchFamily="18" charset="0"/>
          <a:ea typeface="Arial Unicode MS" panose="020B0604020202020204" pitchFamily="34" charset="-128"/>
          <a:cs typeface="Arial Unicode MS" panose="020B0604020202020204" pitchFamily="34" charset="-128"/>
        </a:defRPr>
      </a:lvl7pPr>
      <a:lvl8pPr marL="3429000" indent="-228600" algn="ctr" defTabSz="4572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 i="1">
          <a:solidFill>
            <a:srgbClr val="FFFFFF"/>
          </a:solidFill>
          <a:latin typeface="Times New Roman" panose="02020603050405020304" pitchFamily="18" charset="0"/>
          <a:ea typeface="Arial Unicode MS" panose="020B0604020202020204" pitchFamily="34" charset="-128"/>
          <a:cs typeface="Arial Unicode MS" panose="020B0604020202020204" pitchFamily="34" charset="-128"/>
        </a:defRPr>
      </a:lvl8pPr>
      <a:lvl9pPr marL="3886200" indent="-228600" algn="ctr" defTabSz="4572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 i="1">
          <a:solidFill>
            <a:srgbClr val="FFFFFF"/>
          </a:solidFill>
          <a:latin typeface="Times New Roman" panose="02020603050405020304" pitchFamily="18" charset="0"/>
          <a:ea typeface="Arial Unicode MS" panose="020B0604020202020204" pitchFamily="34" charset="-128"/>
          <a:cs typeface="Arial Unicode MS" panose="020B0604020202020204" pitchFamily="34" charset="-128"/>
        </a:defRPr>
      </a:lvl9pPr>
    </p:titleStyle>
    <p:bodyStyle>
      <a:lvl1pPr marL="342900" indent="-342900" algn="l" defTabSz="457200" rtl="0" eaLnBrk="0" fontAlgn="base" hangingPunct="0">
        <a:lnSpc>
          <a:spcPct val="95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  <a:cs typeface="+mn-cs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  <a:cs typeface="+mn-cs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  <a:cs typeface="+mn-cs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1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9.png"/><Relationship Id="rId5" Type="http://schemas.openxmlformats.org/officeDocument/2006/relationships/hyperlink" Target="http://www.gregefta.com/" TargetMode="External"/><Relationship Id="rId4" Type="http://schemas.openxmlformats.org/officeDocument/2006/relationships/hyperlink" Target="mailto:gregefta@gmail.com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51.xml"/><Relationship Id="rId1" Type="http://schemas.openxmlformats.org/officeDocument/2006/relationships/video" Target="file:///C:\Users\Greg\Documents\cls\2017%20HCSEC\Why%20America%20is%20NOT%20the%20greatest%20country%20in%20the%20world,%20anymore.mp4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34200" rIns="0" bIns="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95000"/>
              </a:lnSpc>
              <a:buClrTx/>
              <a:buFontTx/>
              <a:buNone/>
            </a:pPr>
            <a:r>
              <a:rPr lang="en-US" altLang="en-US" sz="5400" b="1" i="1">
                <a:solidFill>
                  <a:srgbClr val="FFFFFF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You’re A Leader!</a:t>
            </a:r>
            <a:br>
              <a:rPr lang="en-US" altLang="en-US" sz="5400" b="1" i="1">
                <a:solidFill>
                  <a:srgbClr val="FFFFFF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</a:br>
            <a:r>
              <a:rPr lang="en-US" altLang="en-US" sz="5400" b="1" i="1">
                <a:solidFill>
                  <a:srgbClr val="FFFFFF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Now Act Like It</a:t>
            </a:r>
          </a:p>
        </p:txBody>
      </p:sp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503238" y="2057400"/>
            <a:ext cx="9070975" cy="435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0160" rIns="0" bIns="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95000"/>
              </a:lnSpc>
              <a:buClrTx/>
              <a:buFontTx/>
              <a:buNone/>
            </a:pPr>
            <a:r>
              <a:rPr lang="en-US" altLang="en-US" sz="3200">
                <a:solidFill>
                  <a:srgbClr val="FFFFFF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With </a:t>
            </a:r>
          </a:p>
          <a:p>
            <a:pPr algn="ctr" eaLnBrk="1">
              <a:lnSpc>
                <a:spcPct val="95000"/>
              </a:lnSpc>
              <a:buClrTx/>
              <a:buFontTx/>
              <a:buNone/>
            </a:pPr>
            <a:r>
              <a:rPr lang="en-US" altLang="en-US" sz="3200">
                <a:solidFill>
                  <a:srgbClr val="FFFFFF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Greg Efta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5920" rIns="0" bIns="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95000"/>
              </a:lnSpc>
              <a:buClrTx/>
              <a:buFontTx/>
              <a:buNone/>
            </a:pPr>
            <a:r>
              <a:rPr lang="en-US" altLang="en-US" sz="4100" b="1" i="1">
                <a:solidFill>
                  <a:srgbClr val="FFFFFF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12 Leadership Keys…..</a:t>
            </a: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301625"/>
            <a:ext cx="1554163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604" name="Text Box 3"/>
          <p:cNvSpPr txBox="1">
            <a:spLocks noChangeArrowheads="1"/>
          </p:cNvSpPr>
          <p:nvPr/>
        </p:nvSpPr>
        <p:spPr bwMode="auto">
          <a:xfrm>
            <a:off x="925513" y="2560638"/>
            <a:ext cx="7239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264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5000"/>
              </a:lnSpc>
              <a:buClrTx/>
              <a:buFontTx/>
              <a:buNone/>
            </a:pPr>
            <a:r>
              <a:rPr lang="en-US" altLang="en-US" sz="4000">
                <a:solidFill>
                  <a:srgbClr val="191966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Alan Sorkin, who wrote the dialog, identified 12 concepts, or KEYS, that made America the greatest country in the world. Let’s examine them, one at a time. 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5920" rIns="0" bIns="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95000"/>
              </a:lnSpc>
              <a:buClrTx/>
              <a:buFontTx/>
              <a:buNone/>
            </a:pPr>
            <a:r>
              <a:rPr lang="en-US" altLang="en-US" sz="4100" b="1" i="1">
                <a:solidFill>
                  <a:srgbClr val="FFFFFF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Leadership Key # 1:</a:t>
            </a: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301625"/>
            <a:ext cx="1554163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652" name="Text Box 3"/>
          <p:cNvSpPr txBox="1">
            <a:spLocks noChangeArrowheads="1"/>
          </p:cNvSpPr>
          <p:nvPr/>
        </p:nvSpPr>
        <p:spPr bwMode="auto">
          <a:xfrm>
            <a:off x="696913" y="2408238"/>
            <a:ext cx="8458200" cy="88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264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5000"/>
              </a:lnSpc>
              <a:buClrTx/>
              <a:buFontTx/>
              <a:buNone/>
            </a:pPr>
            <a:r>
              <a:rPr lang="en-US" altLang="en-US" sz="4400">
                <a:solidFill>
                  <a:srgbClr val="191966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“We stood up for what was right.”</a:t>
            </a:r>
          </a:p>
          <a:p>
            <a:pPr eaLnBrk="1">
              <a:lnSpc>
                <a:spcPct val="95000"/>
              </a:lnSpc>
              <a:buClrTx/>
              <a:buFontTx/>
              <a:buNone/>
            </a:pPr>
            <a:endParaRPr lang="en-US" altLang="en-US" sz="4400">
              <a:solidFill>
                <a:srgbClr val="191966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eaLnBrk="1">
              <a:lnSpc>
                <a:spcPct val="95000"/>
              </a:lnSpc>
              <a:buClrTx/>
              <a:buFontTx/>
              <a:buNone/>
            </a:pPr>
            <a:r>
              <a:rPr lang="en-US" altLang="en-US" sz="4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Leaders stand up for what is right, not for what is: </a:t>
            </a:r>
          </a:p>
          <a:p>
            <a:pPr eaLnBrk="1">
              <a:lnSpc>
                <a:spcPct val="95000"/>
              </a:lnSpc>
              <a:buClrTx/>
              <a:buFontTx/>
              <a:buNone/>
            </a:pPr>
            <a:r>
              <a:rPr lang="en-US" altLang="en-US" sz="4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Convenient, easy, popular, profitable or established (status quo)</a:t>
            </a:r>
          </a:p>
          <a:p>
            <a:pPr eaLnBrk="1">
              <a:lnSpc>
                <a:spcPct val="95000"/>
              </a:lnSpc>
              <a:buClrTx/>
              <a:buFontTx/>
              <a:buNone/>
            </a:pPr>
            <a:endParaRPr lang="en-US" altLang="en-US" sz="44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eaLnBrk="1">
              <a:lnSpc>
                <a:spcPct val="95000"/>
              </a:lnSpc>
              <a:buClrTx/>
              <a:buFontTx/>
              <a:buNone/>
            </a:pPr>
            <a:endParaRPr lang="en-US" altLang="en-US" sz="44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5920" rIns="0" bIns="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95000"/>
              </a:lnSpc>
              <a:buClrTx/>
              <a:buFontTx/>
              <a:buNone/>
            </a:pPr>
            <a:r>
              <a:rPr lang="en-US" altLang="en-US" sz="4100" b="1" i="1">
                <a:solidFill>
                  <a:srgbClr val="FFFFFF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Leadership Key # 2:</a:t>
            </a:r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301625"/>
            <a:ext cx="1554163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700" name="Text Box 3"/>
          <p:cNvSpPr txBox="1">
            <a:spLocks noChangeArrowheads="1"/>
          </p:cNvSpPr>
          <p:nvPr/>
        </p:nvSpPr>
        <p:spPr bwMode="auto">
          <a:xfrm>
            <a:off x="696913" y="2408238"/>
            <a:ext cx="8458200" cy="88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264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5000"/>
              </a:lnSpc>
              <a:buClrTx/>
              <a:buFontTx/>
              <a:buNone/>
            </a:pPr>
            <a:r>
              <a:rPr lang="en-US" altLang="en-US" sz="4400">
                <a:solidFill>
                  <a:srgbClr val="191966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“We fought for moral reasons. We passed laws….struck down laws for moral reasons”</a:t>
            </a:r>
          </a:p>
          <a:p>
            <a:pPr eaLnBrk="1">
              <a:lnSpc>
                <a:spcPct val="95000"/>
              </a:lnSpc>
              <a:buClrTx/>
              <a:buFontTx/>
              <a:buNone/>
            </a:pPr>
            <a:endParaRPr lang="en-US" altLang="en-US" sz="4400">
              <a:solidFill>
                <a:srgbClr val="191966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eaLnBrk="1">
              <a:lnSpc>
                <a:spcPct val="95000"/>
              </a:lnSpc>
              <a:buClrTx/>
              <a:buFontTx/>
              <a:buNone/>
            </a:pPr>
            <a:r>
              <a:rPr lang="en-US" altLang="en-US" sz="4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Leaders have a solid moral compass and value system. </a:t>
            </a:r>
          </a:p>
          <a:p>
            <a:pPr eaLnBrk="1">
              <a:lnSpc>
                <a:spcPct val="95000"/>
              </a:lnSpc>
              <a:buClrTx/>
              <a:buFontTx/>
              <a:buNone/>
            </a:pPr>
            <a:endParaRPr lang="en-US" altLang="en-US" sz="44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eaLnBrk="1">
              <a:lnSpc>
                <a:spcPct val="95000"/>
              </a:lnSpc>
              <a:buClrTx/>
              <a:buFontTx/>
              <a:buNone/>
            </a:pPr>
            <a:endParaRPr lang="en-US" altLang="en-US" sz="44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5920" rIns="0" bIns="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95000"/>
              </a:lnSpc>
              <a:buClrTx/>
              <a:buFontTx/>
              <a:buNone/>
            </a:pPr>
            <a:r>
              <a:rPr lang="en-US" altLang="en-US" sz="4100" b="1" i="1">
                <a:solidFill>
                  <a:srgbClr val="FFFFFF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Leadership Key # 3:</a:t>
            </a:r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301625"/>
            <a:ext cx="1554163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748" name="Text Box 3"/>
          <p:cNvSpPr txBox="1">
            <a:spLocks noChangeArrowheads="1"/>
          </p:cNvSpPr>
          <p:nvPr/>
        </p:nvSpPr>
        <p:spPr bwMode="auto">
          <a:xfrm>
            <a:off x="696913" y="2408238"/>
            <a:ext cx="8458200" cy="88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264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5000"/>
              </a:lnSpc>
              <a:buClrTx/>
              <a:buFontTx/>
              <a:buNone/>
            </a:pPr>
            <a:r>
              <a:rPr lang="en-US" altLang="en-US" sz="4400">
                <a:solidFill>
                  <a:srgbClr val="191966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“We sacrificed.”</a:t>
            </a:r>
          </a:p>
          <a:p>
            <a:pPr eaLnBrk="1">
              <a:lnSpc>
                <a:spcPct val="95000"/>
              </a:lnSpc>
              <a:buClrTx/>
              <a:buFontTx/>
              <a:buNone/>
            </a:pPr>
            <a:endParaRPr lang="en-US" altLang="en-US" sz="4400">
              <a:solidFill>
                <a:srgbClr val="191966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eaLnBrk="1">
              <a:lnSpc>
                <a:spcPct val="95000"/>
              </a:lnSpc>
              <a:buClrTx/>
              <a:buFontTx/>
              <a:buNone/>
            </a:pPr>
            <a:r>
              <a:rPr lang="en-US" altLang="en-US" sz="4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Leaders are willing to sacrifice. Rather than focusing on “what’s in it for me”, they focus on “What’s in it for US.”  </a:t>
            </a:r>
          </a:p>
          <a:p>
            <a:pPr eaLnBrk="1">
              <a:lnSpc>
                <a:spcPct val="95000"/>
              </a:lnSpc>
              <a:buClrTx/>
              <a:buFontTx/>
              <a:buNone/>
            </a:pPr>
            <a:endParaRPr lang="en-US" altLang="en-US" sz="44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eaLnBrk="1">
              <a:lnSpc>
                <a:spcPct val="95000"/>
              </a:lnSpc>
              <a:buClrTx/>
              <a:buFontTx/>
              <a:buNone/>
            </a:pPr>
            <a:endParaRPr lang="en-US" altLang="en-US" sz="44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5920" rIns="0" bIns="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95000"/>
              </a:lnSpc>
              <a:buClrTx/>
              <a:buFontTx/>
              <a:buNone/>
            </a:pPr>
            <a:r>
              <a:rPr lang="en-US" altLang="en-US" sz="4100" b="1" i="1">
                <a:solidFill>
                  <a:srgbClr val="FFFFFF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Leadership Key # 4:</a:t>
            </a:r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301625"/>
            <a:ext cx="1554163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796" name="Text Box 3"/>
          <p:cNvSpPr txBox="1">
            <a:spLocks noChangeArrowheads="1"/>
          </p:cNvSpPr>
          <p:nvPr/>
        </p:nvSpPr>
        <p:spPr bwMode="auto">
          <a:xfrm>
            <a:off x="696913" y="2408238"/>
            <a:ext cx="8458200" cy="88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264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5000"/>
              </a:lnSpc>
              <a:buClrTx/>
              <a:buFontTx/>
              <a:buNone/>
            </a:pPr>
            <a:r>
              <a:rPr lang="en-US" altLang="en-US" sz="4400">
                <a:solidFill>
                  <a:srgbClr val="191966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“We cared about our neighbors.”</a:t>
            </a:r>
          </a:p>
          <a:p>
            <a:pPr eaLnBrk="1">
              <a:lnSpc>
                <a:spcPct val="95000"/>
              </a:lnSpc>
              <a:buClrTx/>
              <a:buFontTx/>
              <a:buNone/>
            </a:pPr>
            <a:endParaRPr lang="en-US" altLang="en-US" sz="4400">
              <a:solidFill>
                <a:srgbClr val="191966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eaLnBrk="1">
              <a:lnSpc>
                <a:spcPct val="95000"/>
              </a:lnSpc>
              <a:buClrTx/>
              <a:buFontTx/>
              <a:buNone/>
            </a:pPr>
            <a:r>
              <a:rPr lang="en-US" altLang="en-US" sz="4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Leaders are compassionate and care more about others than themselves.</a:t>
            </a:r>
          </a:p>
          <a:p>
            <a:pPr eaLnBrk="1">
              <a:lnSpc>
                <a:spcPct val="95000"/>
              </a:lnSpc>
              <a:buClrTx/>
              <a:buFontTx/>
              <a:buNone/>
            </a:pPr>
            <a:endParaRPr lang="en-US" altLang="en-US" sz="44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eaLnBrk="1">
              <a:lnSpc>
                <a:spcPct val="95000"/>
              </a:lnSpc>
              <a:buClrTx/>
              <a:buFontTx/>
              <a:buNone/>
            </a:pPr>
            <a:endParaRPr lang="en-US" altLang="en-US" sz="44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5920" rIns="0" bIns="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95000"/>
              </a:lnSpc>
              <a:buClrTx/>
              <a:buFontTx/>
              <a:buNone/>
            </a:pPr>
            <a:r>
              <a:rPr lang="en-US" altLang="en-US" sz="4100" b="1" i="1">
                <a:solidFill>
                  <a:srgbClr val="FFFFFF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Leadership Key # 5:</a:t>
            </a:r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301625"/>
            <a:ext cx="1554163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5844" name="Text Box 3"/>
          <p:cNvSpPr txBox="1">
            <a:spLocks noChangeArrowheads="1"/>
          </p:cNvSpPr>
          <p:nvPr/>
        </p:nvSpPr>
        <p:spPr bwMode="auto">
          <a:xfrm>
            <a:off x="696913" y="2408238"/>
            <a:ext cx="8458200" cy="88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264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5000"/>
              </a:lnSpc>
              <a:buClrTx/>
              <a:buFontTx/>
              <a:buNone/>
            </a:pPr>
            <a:r>
              <a:rPr lang="en-US" altLang="en-US" sz="4400">
                <a:solidFill>
                  <a:srgbClr val="191966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“We put our money where our mouths were.”</a:t>
            </a:r>
          </a:p>
          <a:p>
            <a:pPr eaLnBrk="1">
              <a:lnSpc>
                <a:spcPct val="95000"/>
              </a:lnSpc>
              <a:buClrTx/>
              <a:buFontTx/>
              <a:buNone/>
            </a:pPr>
            <a:endParaRPr lang="en-US" altLang="en-US" sz="4400">
              <a:solidFill>
                <a:srgbClr val="191966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eaLnBrk="1">
              <a:lnSpc>
                <a:spcPct val="95000"/>
              </a:lnSpc>
              <a:buClrTx/>
              <a:buFontTx/>
              <a:buNone/>
            </a:pPr>
            <a:r>
              <a:rPr lang="en-US" altLang="en-US" sz="4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Leaders have “skin in the game.” They are willing to share in the risk and are willing to face consequences.</a:t>
            </a:r>
          </a:p>
          <a:p>
            <a:pPr eaLnBrk="1">
              <a:lnSpc>
                <a:spcPct val="95000"/>
              </a:lnSpc>
              <a:buClrTx/>
              <a:buFontTx/>
              <a:buNone/>
            </a:pPr>
            <a:endParaRPr lang="en-US" altLang="en-US" sz="44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eaLnBrk="1">
              <a:lnSpc>
                <a:spcPct val="95000"/>
              </a:lnSpc>
              <a:buClrTx/>
              <a:buFontTx/>
              <a:buNone/>
            </a:pPr>
            <a:endParaRPr lang="en-US" altLang="en-US" sz="44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5920" rIns="0" bIns="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95000"/>
              </a:lnSpc>
              <a:buClrTx/>
              <a:buFontTx/>
              <a:buNone/>
            </a:pPr>
            <a:r>
              <a:rPr lang="en-US" altLang="en-US" sz="4100" b="1" i="1">
                <a:solidFill>
                  <a:srgbClr val="FFFFFF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Leadership Key # 6:</a:t>
            </a:r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301625"/>
            <a:ext cx="1554163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892" name="Text Box 3"/>
          <p:cNvSpPr txBox="1">
            <a:spLocks noChangeArrowheads="1"/>
          </p:cNvSpPr>
          <p:nvPr/>
        </p:nvSpPr>
        <p:spPr bwMode="auto">
          <a:xfrm>
            <a:off x="696913" y="2408238"/>
            <a:ext cx="8458200" cy="88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264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5000"/>
              </a:lnSpc>
              <a:buClrTx/>
              <a:buFontTx/>
              <a:buNone/>
            </a:pPr>
            <a:r>
              <a:rPr lang="en-US" altLang="en-US" sz="4400">
                <a:solidFill>
                  <a:srgbClr val="191966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“And we never beat our chests.”</a:t>
            </a:r>
          </a:p>
          <a:p>
            <a:pPr eaLnBrk="1">
              <a:lnSpc>
                <a:spcPct val="95000"/>
              </a:lnSpc>
              <a:buClrTx/>
              <a:buFontTx/>
              <a:buNone/>
            </a:pPr>
            <a:endParaRPr lang="en-US" altLang="en-US" sz="4400">
              <a:solidFill>
                <a:srgbClr val="191966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eaLnBrk="1">
              <a:lnSpc>
                <a:spcPct val="95000"/>
              </a:lnSpc>
              <a:buClrTx/>
              <a:buFontTx/>
              <a:buNone/>
            </a:pPr>
            <a:r>
              <a:rPr lang="en-US" altLang="en-US" sz="4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Leaders are humble. Leaders are modest. Leaders are willing to let others shine. </a:t>
            </a:r>
          </a:p>
          <a:p>
            <a:pPr eaLnBrk="1">
              <a:lnSpc>
                <a:spcPct val="95000"/>
              </a:lnSpc>
              <a:buClrTx/>
              <a:buFontTx/>
              <a:buNone/>
            </a:pPr>
            <a:endParaRPr lang="en-US" altLang="en-US" sz="44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eaLnBrk="1">
              <a:lnSpc>
                <a:spcPct val="95000"/>
              </a:lnSpc>
              <a:buClrTx/>
              <a:buFontTx/>
              <a:buNone/>
            </a:pPr>
            <a:endParaRPr lang="en-US" altLang="en-US" sz="44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5920" rIns="0" bIns="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95000"/>
              </a:lnSpc>
              <a:buClrTx/>
              <a:buFontTx/>
              <a:buNone/>
            </a:pPr>
            <a:r>
              <a:rPr lang="en-US" altLang="en-US" sz="4100" b="1" i="1">
                <a:solidFill>
                  <a:srgbClr val="FFFFFF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Leadership Key # 7:</a:t>
            </a:r>
          </a:p>
        </p:txBody>
      </p:sp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301625"/>
            <a:ext cx="1554163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9940" name="Text Box 3"/>
          <p:cNvSpPr txBox="1">
            <a:spLocks noChangeArrowheads="1"/>
          </p:cNvSpPr>
          <p:nvPr/>
        </p:nvSpPr>
        <p:spPr bwMode="auto">
          <a:xfrm>
            <a:off x="696913" y="2408238"/>
            <a:ext cx="8458200" cy="88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264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5000"/>
              </a:lnSpc>
              <a:buClrTx/>
              <a:buFontTx/>
              <a:buNone/>
            </a:pPr>
            <a:r>
              <a:rPr lang="en-US" altLang="en-US" sz="4400">
                <a:solidFill>
                  <a:srgbClr val="191966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“We built great big things. Made un-Godly technological advances. Explored the universe. Cured diseases.”</a:t>
            </a:r>
          </a:p>
          <a:p>
            <a:pPr eaLnBrk="1">
              <a:lnSpc>
                <a:spcPct val="95000"/>
              </a:lnSpc>
              <a:buClrTx/>
              <a:buFontTx/>
              <a:buNone/>
            </a:pPr>
            <a:endParaRPr lang="en-US" altLang="en-US" sz="4400">
              <a:solidFill>
                <a:srgbClr val="191966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eaLnBrk="1">
              <a:lnSpc>
                <a:spcPct val="95000"/>
              </a:lnSpc>
              <a:buClrTx/>
              <a:buFontTx/>
              <a:buNone/>
            </a:pPr>
            <a:r>
              <a:rPr lang="en-US" altLang="en-US" sz="4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Leaders accomplish. They do. They build. They create. They finish. </a:t>
            </a:r>
          </a:p>
          <a:p>
            <a:pPr eaLnBrk="1">
              <a:lnSpc>
                <a:spcPct val="95000"/>
              </a:lnSpc>
              <a:buClrTx/>
              <a:buFontTx/>
              <a:buNone/>
            </a:pPr>
            <a:endParaRPr lang="en-US" altLang="en-US" sz="44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eaLnBrk="1">
              <a:lnSpc>
                <a:spcPct val="95000"/>
              </a:lnSpc>
              <a:buClrTx/>
              <a:buFontTx/>
              <a:buNone/>
            </a:pPr>
            <a:endParaRPr lang="en-US" altLang="en-US" sz="44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5920" rIns="0" bIns="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95000"/>
              </a:lnSpc>
              <a:buClrTx/>
              <a:buFontTx/>
              <a:buNone/>
            </a:pPr>
            <a:r>
              <a:rPr lang="en-US" altLang="en-US" sz="4100" b="1" i="1">
                <a:solidFill>
                  <a:srgbClr val="FFFFFF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Leadership Key # 8:</a:t>
            </a:r>
          </a:p>
        </p:txBody>
      </p:sp>
      <p:pic>
        <p:nvPicPr>
          <p:cNvPr id="4198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301625"/>
            <a:ext cx="1554163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988" name="Text Box 3"/>
          <p:cNvSpPr txBox="1">
            <a:spLocks noChangeArrowheads="1"/>
          </p:cNvSpPr>
          <p:nvPr/>
        </p:nvSpPr>
        <p:spPr bwMode="auto">
          <a:xfrm>
            <a:off x="696913" y="2408238"/>
            <a:ext cx="8458200" cy="88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264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5000"/>
              </a:lnSpc>
              <a:buClrTx/>
              <a:buFontTx/>
              <a:buNone/>
            </a:pPr>
            <a:r>
              <a:rPr lang="en-US" altLang="en-US" sz="4400">
                <a:solidFill>
                  <a:srgbClr val="191966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“We reached for the stars.”</a:t>
            </a:r>
          </a:p>
          <a:p>
            <a:pPr eaLnBrk="1">
              <a:lnSpc>
                <a:spcPct val="95000"/>
              </a:lnSpc>
              <a:buClrTx/>
              <a:buFontTx/>
              <a:buNone/>
            </a:pPr>
            <a:endParaRPr lang="en-US" altLang="en-US" sz="4400">
              <a:solidFill>
                <a:srgbClr val="191966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eaLnBrk="1">
              <a:lnSpc>
                <a:spcPct val="95000"/>
              </a:lnSpc>
              <a:buClrTx/>
              <a:buFontTx/>
              <a:buNone/>
            </a:pPr>
            <a:r>
              <a:rPr lang="en-US" altLang="en-US" sz="4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Leaders are visionary. Leaders inspire and motivate others to greater goals than seem possible. </a:t>
            </a:r>
          </a:p>
          <a:p>
            <a:pPr eaLnBrk="1">
              <a:lnSpc>
                <a:spcPct val="95000"/>
              </a:lnSpc>
              <a:buClrTx/>
              <a:buFontTx/>
              <a:buNone/>
            </a:pPr>
            <a:endParaRPr lang="en-US" altLang="en-US" sz="44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eaLnBrk="1">
              <a:lnSpc>
                <a:spcPct val="95000"/>
              </a:lnSpc>
              <a:buClrTx/>
              <a:buFontTx/>
              <a:buNone/>
            </a:pPr>
            <a:endParaRPr lang="en-US" altLang="en-US" sz="44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5920" rIns="0" bIns="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95000"/>
              </a:lnSpc>
              <a:buClrTx/>
              <a:buFontTx/>
              <a:buNone/>
            </a:pPr>
            <a:r>
              <a:rPr lang="en-US" altLang="en-US" sz="4100" b="1" i="1">
                <a:solidFill>
                  <a:srgbClr val="FFFFFF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Leadership Key # 9:</a:t>
            </a:r>
          </a:p>
        </p:txBody>
      </p:sp>
      <p:pic>
        <p:nvPicPr>
          <p:cNvPr id="4403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301625"/>
            <a:ext cx="1554163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4036" name="Text Box 3"/>
          <p:cNvSpPr txBox="1">
            <a:spLocks noChangeArrowheads="1"/>
          </p:cNvSpPr>
          <p:nvPr/>
        </p:nvSpPr>
        <p:spPr bwMode="auto">
          <a:xfrm>
            <a:off x="696913" y="2408238"/>
            <a:ext cx="8458200" cy="88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264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5000"/>
              </a:lnSpc>
              <a:buClrTx/>
              <a:buFontTx/>
              <a:buNone/>
            </a:pPr>
            <a:r>
              <a:rPr lang="en-US" altLang="en-US" sz="4400">
                <a:solidFill>
                  <a:srgbClr val="191966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“Acted like men.”</a:t>
            </a:r>
          </a:p>
          <a:p>
            <a:pPr eaLnBrk="1">
              <a:lnSpc>
                <a:spcPct val="95000"/>
              </a:lnSpc>
              <a:buClrTx/>
              <a:buFontTx/>
              <a:buNone/>
            </a:pPr>
            <a:endParaRPr lang="en-US" altLang="en-US" sz="4400">
              <a:solidFill>
                <a:srgbClr val="191966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eaLnBrk="1">
              <a:lnSpc>
                <a:spcPct val="95000"/>
              </a:lnSpc>
              <a:buClrTx/>
              <a:buFontTx/>
              <a:buNone/>
            </a:pPr>
            <a:r>
              <a:rPr lang="en-US" altLang="en-US" sz="4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Leaders are accountable and hold others accountable. They have honor, dignity, respect and responsibility. </a:t>
            </a:r>
          </a:p>
          <a:p>
            <a:pPr eaLnBrk="1">
              <a:lnSpc>
                <a:spcPct val="95000"/>
              </a:lnSpc>
              <a:buClrTx/>
              <a:buFontTx/>
              <a:buNone/>
            </a:pPr>
            <a:endParaRPr lang="en-US" altLang="en-US" sz="44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eaLnBrk="1">
              <a:lnSpc>
                <a:spcPct val="95000"/>
              </a:lnSpc>
              <a:buClrTx/>
              <a:buFontTx/>
              <a:buNone/>
            </a:pPr>
            <a:endParaRPr lang="en-US" altLang="en-US" sz="44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671513" y="503238"/>
            <a:ext cx="8567737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en-US" altLang="en-US" sz="3600" b="1" i="1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About Greg Efta:</a:t>
            </a:r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549275" y="2925763"/>
            <a:ext cx="8412163" cy="403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12725" indent="-212725">
              <a:tabLst>
                <a:tab pos="212725" algn="l"/>
                <a:tab pos="669925" algn="l"/>
                <a:tab pos="1127125" algn="l"/>
                <a:tab pos="1584325" algn="l"/>
                <a:tab pos="2041525" algn="l"/>
                <a:tab pos="2498725" algn="l"/>
                <a:tab pos="2955925" algn="l"/>
                <a:tab pos="3413125" algn="l"/>
                <a:tab pos="3870325" algn="l"/>
                <a:tab pos="4327525" algn="l"/>
                <a:tab pos="4784725" algn="l"/>
                <a:tab pos="5241925" algn="l"/>
                <a:tab pos="5699125" algn="l"/>
                <a:tab pos="6156325" algn="l"/>
                <a:tab pos="6613525" algn="l"/>
                <a:tab pos="7070725" algn="l"/>
                <a:tab pos="7527925" algn="l"/>
                <a:tab pos="7985125" algn="l"/>
                <a:tab pos="8442325" algn="l"/>
                <a:tab pos="8899525" algn="l"/>
                <a:tab pos="935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2725" algn="l"/>
                <a:tab pos="669925" algn="l"/>
                <a:tab pos="1127125" algn="l"/>
                <a:tab pos="1584325" algn="l"/>
                <a:tab pos="2041525" algn="l"/>
                <a:tab pos="2498725" algn="l"/>
                <a:tab pos="2955925" algn="l"/>
                <a:tab pos="3413125" algn="l"/>
                <a:tab pos="3870325" algn="l"/>
                <a:tab pos="4327525" algn="l"/>
                <a:tab pos="4784725" algn="l"/>
                <a:tab pos="5241925" algn="l"/>
                <a:tab pos="5699125" algn="l"/>
                <a:tab pos="6156325" algn="l"/>
                <a:tab pos="6613525" algn="l"/>
                <a:tab pos="7070725" algn="l"/>
                <a:tab pos="7527925" algn="l"/>
                <a:tab pos="7985125" algn="l"/>
                <a:tab pos="8442325" algn="l"/>
                <a:tab pos="8899525" algn="l"/>
                <a:tab pos="935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2725" algn="l"/>
                <a:tab pos="669925" algn="l"/>
                <a:tab pos="1127125" algn="l"/>
                <a:tab pos="1584325" algn="l"/>
                <a:tab pos="2041525" algn="l"/>
                <a:tab pos="2498725" algn="l"/>
                <a:tab pos="2955925" algn="l"/>
                <a:tab pos="3413125" algn="l"/>
                <a:tab pos="3870325" algn="l"/>
                <a:tab pos="4327525" algn="l"/>
                <a:tab pos="4784725" algn="l"/>
                <a:tab pos="5241925" algn="l"/>
                <a:tab pos="5699125" algn="l"/>
                <a:tab pos="6156325" algn="l"/>
                <a:tab pos="6613525" algn="l"/>
                <a:tab pos="7070725" algn="l"/>
                <a:tab pos="7527925" algn="l"/>
                <a:tab pos="7985125" algn="l"/>
                <a:tab pos="8442325" algn="l"/>
                <a:tab pos="8899525" algn="l"/>
                <a:tab pos="935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2725" algn="l"/>
                <a:tab pos="669925" algn="l"/>
                <a:tab pos="1127125" algn="l"/>
                <a:tab pos="1584325" algn="l"/>
                <a:tab pos="2041525" algn="l"/>
                <a:tab pos="2498725" algn="l"/>
                <a:tab pos="2955925" algn="l"/>
                <a:tab pos="3413125" algn="l"/>
                <a:tab pos="3870325" algn="l"/>
                <a:tab pos="4327525" algn="l"/>
                <a:tab pos="4784725" algn="l"/>
                <a:tab pos="5241925" algn="l"/>
                <a:tab pos="5699125" algn="l"/>
                <a:tab pos="6156325" algn="l"/>
                <a:tab pos="6613525" algn="l"/>
                <a:tab pos="7070725" algn="l"/>
                <a:tab pos="7527925" algn="l"/>
                <a:tab pos="7985125" algn="l"/>
                <a:tab pos="8442325" algn="l"/>
                <a:tab pos="8899525" algn="l"/>
                <a:tab pos="935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2725" algn="l"/>
                <a:tab pos="669925" algn="l"/>
                <a:tab pos="1127125" algn="l"/>
                <a:tab pos="1584325" algn="l"/>
                <a:tab pos="2041525" algn="l"/>
                <a:tab pos="2498725" algn="l"/>
                <a:tab pos="2955925" algn="l"/>
                <a:tab pos="3413125" algn="l"/>
                <a:tab pos="3870325" algn="l"/>
                <a:tab pos="4327525" algn="l"/>
                <a:tab pos="4784725" algn="l"/>
                <a:tab pos="5241925" algn="l"/>
                <a:tab pos="5699125" algn="l"/>
                <a:tab pos="6156325" algn="l"/>
                <a:tab pos="6613525" algn="l"/>
                <a:tab pos="7070725" algn="l"/>
                <a:tab pos="7527925" algn="l"/>
                <a:tab pos="7985125" algn="l"/>
                <a:tab pos="8442325" algn="l"/>
                <a:tab pos="8899525" algn="l"/>
                <a:tab pos="935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2725" algn="l"/>
                <a:tab pos="669925" algn="l"/>
                <a:tab pos="1127125" algn="l"/>
                <a:tab pos="1584325" algn="l"/>
                <a:tab pos="2041525" algn="l"/>
                <a:tab pos="2498725" algn="l"/>
                <a:tab pos="2955925" algn="l"/>
                <a:tab pos="3413125" algn="l"/>
                <a:tab pos="3870325" algn="l"/>
                <a:tab pos="4327525" algn="l"/>
                <a:tab pos="4784725" algn="l"/>
                <a:tab pos="5241925" algn="l"/>
                <a:tab pos="5699125" algn="l"/>
                <a:tab pos="6156325" algn="l"/>
                <a:tab pos="6613525" algn="l"/>
                <a:tab pos="7070725" algn="l"/>
                <a:tab pos="7527925" algn="l"/>
                <a:tab pos="7985125" algn="l"/>
                <a:tab pos="8442325" algn="l"/>
                <a:tab pos="8899525" algn="l"/>
                <a:tab pos="935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2725" algn="l"/>
                <a:tab pos="669925" algn="l"/>
                <a:tab pos="1127125" algn="l"/>
                <a:tab pos="1584325" algn="l"/>
                <a:tab pos="2041525" algn="l"/>
                <a:tab pos="2498725" algn="l"/>
                <a:tab pos="2955925" algn="l"/>
                <a:tab pos="3413125" algn="l"/>
                <a:tab pos="3870325" algn="l"/>
                <a:tab pos="4327525" algn="l"/>
                <a:tab pos="4784725" algn="l"/>
                <a:tab pos="5241925" algn="l"/>
                <a:tab pos="5699125" algn="l"/>
                <a:tab pos="6156325" algn="l"/>
                <a:tab pos="6613525" algn="l"/>
                <a:tab pos="7070725" algn="l"/>
                <a:tab pos="7527925" algn="l"/>
                <a:tab pos="7985125" algn="l"/>
                <a:tab pos="8442325" algn="l"/>
                <a:tab pos="8899525" algn="l"/>
                <a:tab pos="935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2725" algn="l"/>
                <a:tab pos="669925" algn="l"/>
                <a:tab pos="1127125" algn="l"/>
                <a:tab pos="1584325" algn="l"/>
                <a:tab pos="2041525" algn="l"/>
                <a:tab pos="2498725" algn="l"/>
                <a:tab pos="2955925" algn="l"/>
                <a:tab pos="3413125" algn="l"/>
                <a:tab pos="3870325" algn="l"/>
                <a:tab pos="4327525" algn="l"/>
                <a:tab pos="4784725" algn="l"/>
                <a:tab pos="5241925" algn="l"/>
                <a:tab pos="5699125" algn="l"/>
                <a:tab pos="6156325" algn="l"/>
                <a:tab pos="6613525" algn="l"/>
                <a:tab pos="7070725" algn="l"/>
                <a:tab pos="7527925" algn="l"/>
                <a:tab pos="7985125" algn="l"/>
                <a:tab pos="8442325" algn="l"/>
                <a:tab pos="8899525" algn="l"/>
                <a:tab pos="935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2725" algn="l"/>
                <a:tab pos="669925" algn="l"/>
                <a:tab pos="1127125" algn="l"/>
                <a:tab pos="1584325" algn="l"/>
                <a:tab pos="2041525" algn="l"/>
                <a:tab pos="2498725" algn="l"/>
                <a:tab pos="2955925" algn="l"/>
                <a:tab pos="3413125" algn="l"/>
                <a:tab pos="3870325" algn="l"/>
                <a:tab pos="4327525" algn="l"/>
                <a:tab pos="4784725" algn="l"/>
                <a:tab pos="5241925" algn="l"/>
                <a:tab pos="5699125" algn="l"/>
                <a:tab pos="6156325" algn="l"/>
                <a:tab pos="6613525" algn="l"/>
                <a:tab pos="7070725" algn="l"/>
                <a:tab pos="7527925" algn="l"/>
                <a:tab pos="7985125" algn="l"/>
                <a:tab pos="8442325" algn="l"/>
                <a:tab pos="8899525" algn="l"/>
                <a:tab pos="935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buClr>
                <a:srgbClr val="000000"/>
              </a:buClr>
              <a:buSzPct val="45000"/>
              <a:buFont typeface="Arial" panose="020B0604020202020204" pitchFamily="34" charset="0"/>
              <a:buChar char="•"/>
              <a:defRPr/>
            </a:pPr>
            <a:r>
              <a:rPr lang="en-US" altLang="en-US" sz="36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Implementation Specialist at Custom Learning Systems</a:t>
            </a:r>
          </a:p>
          <a:p>
            <a:pPr eaLnBrk="1">
              <a:buClr>
                <a:srgbClr val="000000"/>
              </a:buClr>
              <a:buSzPct val="45000"/>
              <a:buFont typeface="Arial" panose="020B0604020202020204" pitchFamily="34" charset="0"/>
              <a:buChar char="•"/>
              <a:defRPr/>
            </a:pPr>
            <a:r>
              <a:rPr lang="en-US" altLang="en-US" sz="36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President of Performance Innovations</a:t>
            </a:r>
          </a:p>
          <a:p>
            <a:pPr eaLnBrk="1">
              <a:buClr>
                <a:srgbClr val="000000"/>
              </a:buClr>
              <a:buSzPct val="45000"/>
              <a:buFont typeface="Arial" panose="020B0604020202020204" pitchFamily="34" charset="0"/>
              <a:buChar char="•"/>
              <a:defRPr/>
            </a:pPr>
            <a:r>
              <a:rPr lang="en-US" altLang="en-US" sz="36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Senior Consultant at Maun-Lemke</a:t>
            </a:r>
          </a:p>
          <a:p>
            <a:pPr eaLnBrk="1">
              <a:buClr>
                <a:srgbClr val="000000"/>
              </a:buClr>
              <a:buSzPct val="45000"/>
              <a:buFont typeface="Arial" panose="020B0604020202020204" pitchFamily="34" charset="0"/>
              <a:buChar char="•"/>
              <a:defRPr/>
            </a:pPr>
            <a:r>
              <a:rPr lang="en-US" altLang="en-US" sz="36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Co-Founder of The QAPI Gurus, with Michael Bayer</a:t>
            </a:r>
          </a:p>
          <a:p>
            <a:pPr marL="214313" eaLnBrk="1">
              <a:buSzPct val="45000"/>
              <a:defRPr/>
            </a:pPr>
            <a:endParaRPr lang="en-US" altLang="en-US" sz="3600">
              <a:solidFill>
                <a:srgbClr val="FFFFFF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50" y="1214438"/>
            <a:ext cx="1503363" cy="171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1214438"/>
            <a:ext cx="1303338" cy="171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2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038" y="1189038"/>
            <a:ext cx="2925762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3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189038"/>
            <a:ext cx="2651125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5920" rIns="0" bIns="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95000"/>
              </a:lnSpc>
              <a:buClrTx/>
              <a:buFontTx/>
              <a:buNone/>
            </a:pPr>
            <a:r>
              <a:rPr lang="en-US" altLang="en-US" sz="4100" b="1" i="1">
                <a:solidFill>
                  <a:srgbClr val="FFFFFF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Leadership Key # 10:</a:t>
            </a:r>
          </a:p>
        </p:txBody>
      </p:sp>
      <p:pic>
        <p:nvPicPr>
          <p:cNvPr id="4608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301625"/>
            <a:ext cx="1554163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6084" name="Text Box 3"/>
          <p:cNvSpPr txBox="1">
            <a:spLocks noChangeArrowheads="1"/>
          </p:cNvSpPr>
          <p:nvPr/>
        </p:nvSpPr>
        <p:spPr bwMode="auto">
          <a:xfrm>
            <a:off x="696913" y="2408238"/>
            <a:ext cx="8458200" cy="88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264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5000"/>
              </a:lnSpc>
              <a:buClrTx/>
              <a:buFontTx/>
              <a:buNone/>
            </a:pPr>
            <a:r>
              <a:rPr lang="en-US" altLang="en-US" sz="4400">
                <a:solidFill>
                  <a:srgbClr val="191966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“We aspired for intelligence.”</a:t>
            </a:r>
          </a:p>
          <a:p>
            <a:pPr eaLnBrk="1">
              <a:lnSpc>
                <a:spcPct val="95000"/>
              </a:lnSpc>
              <a:buClrTx/>
              <a:buFontTx/>
              <a:buNone/>
            </a:pPr>
            <a:endParaRPr lang="en-US" altLang="en-US" sz="4400">
              <a:solidFill>
                <a:srgbClr val="191966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eaLnBrk="1">
              <a:lnSpc>
                <a:spcPct val="95000"/>
              </a:lnSpc>
              <a:buClrTx/>
              <a:buFontTx/>
              <a:buNone/>
            </a:pPr>
            <a:r>
              <a:rPr lang="en-US" altLang="en-US" sz="4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Leaders understand the need for constant development and growth.</a:t>
            </a:r>
          </a:p>
          <a:p>
            <a:pPr eaLnBrk="1">
              <a:lnSpc>
                <a:spcPct val="95000"/>
              </a:lnSpc>
              <a:buClrTx/>
              <a:buFontTx/>
              <a:buNone/>
            </a:pPr>
            <a:endParaRPr lang="en-US" altLang="en-US" sz="44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eaLnBrk="1">
              <a:lnSpc>
                <a:spcPct val="95000"/>
              </a:lnSpc>
              <a:buClrTx/>
              <a:buFontTx/>
              <a:buNone/>
            </a:pPr>
            <a:endParaRPr lang="en-US" altLang="en-US" sz="44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5920" rIns="0" bIns="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95000"/>
              </a:lnSpc>
              <a:buClrTx/>
              <a:buFontTx/>
              <a:buNone/>
            </a:pPr>
            <a:r>
              <a:rPr lang="en-US" altLang="en-US" sz="4100" b="1" i="1">
                <a:solidFill>
                  <a:srgbClr val="FFFFFF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Leadership Key # 11:</a:t>
            </a:r>
          </a:p>
        </p:txBody>
      </p:sp>
      <p:pic>
        <p:nvPicPr>
          <p:cNvPr id="4813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301625"/>
            <a:ext cx="1554163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8132" name="Text Box 3"/>
          <p:cNvSpPr txBox="1">
            <a:spLocks noChangeArrowheads="1"/>
          </p:cNvSpPr>
          <p:nvPr/>
        </p:nvSpPr>
        <p:spPr bwMode="auto">
          <a:xfrm>
            <a:off x="696913" y="2408238"/>
            <a:ext cx="8458200" cy="88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264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5000"/>
              </a:lnSpc>
              <a:buClrTx/>
              <a:buFontTx/>
              <a:buNone/>
            </a:pPr>
            <a:r>
              <a:rPr lang="en-US" altLang="en-US" sz="4400">
                <a:solidFill>
                  <a:srgbClr val="191966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“We didn’t identify ourselves by who we voted for in the last election.”</a:t>
            </a:r>
          </a:p>
          <a:p>
            <a:pPr eaLnBrk="1">
              <a:lnSpc>
                <a:spcPct val="95000"/>
              </a:lnSpc>
              <a:buClrTx/>
              <a:buFontTx/>
              <a:buNone/>
            </a:pPr>
            <a:endParaRPr lang="en-US" altLang="en-US" sz="4400">
              <a:solidFill>
                <a:srgbClr val="191966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eaLnBrk="1">
              <a:lnSpc>
                <a:spcPct val="95000"/>
              </a:lnSpc>
              <a:buClrTx/>
              <a:buFontTx/>
              <a:buNone/>
            </a:pPr>
            <a:r>
              <a:rPr lang="en-US" altLang="en-US" sz="4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Leaders don’t play identity politics and don’t divide. Leaders unite.</a:t>
            </a:r>
          </a:p>
          <a:p>
            <a:pPr eaLnBrk="1">
              <a:lnSpc>
                <a:spcPct val="95000"/>
              </a:lnSpc>
              <a:buClrTx/>
              <a:buFontTx/>
              <a:buNone/>
            </a:pPr>
            <a:endParaRPr lang="en-US" altLang="en-US" sz="44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eaLnBrk="1">
              <a:lnSpc>
                <a:spcPct val="95000"/>
              </a:lnSpc>
              <a:buClrTx/>
              <a:buFontTx/>
              <a:buNone/>
            </a:pPr>
            <a:endParaRPr lang="en-US" altLang="en-US" sz="44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5920" rIns="0" bIns="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95000"/>
              </a:lnSpc>
              <a:buClrTx/>
              <a:buFontTx/>
              <a:buNone/>
            </a:pPr>
            <a:r>
              <a:rPr lang="en-US" altLang="en-US" sz="4100" b="1" i="1">
                <a:solidFill>
                  <a:srgbClr val="FFFFFF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Leadership Key # 12:</a:t>
            </a:r>
          </a:p>
        </p:txBody>
      </p:sp>
      <p:pic>
        <p:nvPicPr>
          <p:cNvPr id="5017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301625"/>
            <a:ext cx="1554163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0180" name="Text Box 3"/>
          <p:cNvSpPr txBox="1">
            <a:spLocks noChangeArrowheads="1"/>
          </p:cNvSpPr>
          <p:nvPr/>
        </p:nvSpPr>
        <p:spPr bwMode="auto">
          <a:xfrm>
            <a:off x="696913" y="2408238"/>
            <a:ext cx="8458200" cy="88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264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5000"/>
              </a:lnSpc>
              <a:buClrTx/>
              <a:buFontTx/>
              <a:buNone/>
            </a:pPr>
            <a:r>
              <a:rPr lang="en-US" altLang="en-US" sz="4400">
                <a:solidFill>
                  <a:srgbClr val="191966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“And we didn’t scare so easy.”</a:t>
            </a:r>
          </a:p>
          <a:p>
            <a:pPr eaLnBrk="1">
              <a:lnSpc>
                <a:spcPct val="95000"/>
              </a:lnSpc>
              <a:buClrTx/>
              <a:buFontTx/>
              <a:buNone/>
            </a:pPr>
            <a:endParaRPr lang="en-US" altLang="en-US" sz="4400">
              <a:solidFill>
                <a:srgbClr val="191966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eaLnBrk="1">
              <a:lnSpc>
                <a:spcPct val="95000"/>
              </a:lnSpc>
              <a:buClrTx/>
              <a:buFontTx/>
              <a:buNone/>
            </a:pPr>
            <a:r>
              <a:rPr lang="en-US" altLang="en-US" sz="4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Leaders are courageous.</a:t>
            </a:r>
          </a:p>
          <a:p>
            <a:pPr eaLnBrk="1">
              <a:lnSpc>
                <a:spcPct val="95000"/>
              </a:lnSpc>
              <a:buClrTx/>
              <a:buFontTx/>
              <a:buNone/>
            </a:pPr>
            <a:endParaRPr lang="en-US" altLang="en-US" sz="44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eaLnBrk="1">
              <a:lnSpc>
                <a:spcPct val="95000"/>
              </a:lnSpc>
              <a:buClrTx/>
              <a:buFontTx/>
              <a:buNone/>
            </a:pPr>
            <a:endParaRPr lang="en-US" altLang="en-US" sz="44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5920" rIns="0" bIns="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95000"/>
              </a:lnSpc>
              <a:buClrTx/>
              <a:buFontTx/>
              <a:buNone/>
            </a:pPr>
            <a:r>
              <a:rPr lang="en-US" altLang="en-US" sz="4100" b="1" i="1">
                <a:solidFill>
                  <a:srgbClr val="FFFFFF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You’re a Leader! </a:t>
            </a:r>
          </a:p>
        </p:txBody>
      </p:sp>
      <p:sp>
        <p:nvSpPr>
          <p:cNvPr id="52227" name="Text Box 2"/>
          <p:cNvSpPr txBox="1">
            <a:spLocks noChangeArrowheads="1"/>
          </p:cNvSpPr>
          <p:nvPr/>
        </p:nvSpPr>
        <p:spPr bwMode="auto">
          <a:xfrm>
            <a:off x="503238" y="2057400"/>
            <a:ext cx="9070975" cy="435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60480" rIns="0" bIns="0"/>
          <a:lstStyle>
            <a:lvl1pPr marL="431800" indent="-32067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95000"/>
              </a:lnSpc>
              <a:spcAft>
                <a:spcPts val="1425"/>
              </a:spcAft>
              <a:buClrTx/>
              <a:buSzPct val="45000"/>
              <a:buFontTx/>
              <a:buNone/>
            </a:pPr>
            <a:r>
              <a:rPr lang="en-US" altLang="en-US" sz="4400" b="1" i="1">
                <a:solidFill>
                  <a:srgbClr val="191966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Listen to that portion of the clip again, and insert yourself, a leader, as Jeff Daniels lays out what “made America the greatest nation on earth”…. And make your organization, the greatest organization possible.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5920" rIns="0" bIns="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95000"/>
              </a:lnSpc>
              <a:buClrTx/>
              <a:buFontTx/>
              <a:buNone/>
            </a:pPr>
            <a:r>
              <a:rPr lang="en-US" altLang="en-US" sz="4100" b="1" i="1">
                <a:solidFill>
                  <a:srgbClr val="FFFFFF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You’re a Leader! </a:t>
            </a:r>
          </a:p>
        </p:txBody>
      </p:sp>
      <p:sp>
        <p:nvSpPr>
          <p:cNvPr id="54275" name="Text Box 2"/>
          <p:cNvSpPr txBox="1">
            <a:spLocks noChangeArrowheads="1"/>
          </p:cNvSpPr>
          <p:nvPr/>
        </p:nvSpPr>
        <p:spPr bwMode="auto">
          <a:xfrm>
            <a:off x="503238" y="2057400"/>
            <a:ext cx="9069387" cy="434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>
              <a:ea typeface="Arial Unicode MS" panose="020B0604020202020204" pitchFamily="34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671513" y="503238"/>
            <a:ext cx="8567737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en-US" altLang="en-US" sz="3600" b="1" i="1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About Greg Efta:</a:t>
            </a:r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549275" y="2925763"/>
            <a:ext cx="8412163" cy="403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12725" indent="-21272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2725" algn="l"/>
                <a:tab pos="669925" algn="l"/>
                <a:tab pos="1127125" algn="l"/>
                <a:tab pos="1584325" algn="l"/>
                <a:tab pos="2041525" algn="l"/>
                <a:tab pos="2498725" algn="l"/>
                <a:tab pos="2955925" algn="l"/>
                <a:tab pos="3413125" algn="l"/>
                <a:tab pos="3870325" algn="l"/>
                <a:tab pos="4327525" algn="l"/>
                <a:tab pos="4784725" algn="l"/>
                <a:tab pos="5241925" algn="l"/>
                <a:tab pos="5699125" algn="l"/>
                <a:tab pos="6156325" algn="l"/>
                <a:tab pos="6613525" algn="l"/>
                <a:tab pos="7070725" algn="l"/>
                <a:tab pos="7527925" algn="l"/>
                <a:tab pos="7985125" algn="l"/>
                <a:tab pos="8442325" algn="l"/>
                <a:tab pos="8899525" algn="l"/>
                <a:tab pos="93567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2725" algn="l"/>
                <a:tab pos="669925" algn="l"/>
                <a:tab pos="1127125" algn="l"/>
                <a:tab pos="1584325" algn="l"/>
                <a:tab pos="2041525" algn="l"/>
                <a:tab pos="2498725" algn="l"/>
                <a:tab pos="2955925" algn="l"/>
                <a:tab pos="3413125" algn="l"/>
                <a:tab pos="3870325" algn="l"/>
                <a:tab pos="4327525" algn="l"/>
                <a:tab pos="4784725" algn="l"/>
                <a:tab pos="5241925" algn="l"/>
                <a:tab pos="5699125" algn="l"/>
                <a:tab pos="6156325" algn="l"/>
                <a:tab pos="6613525" algn="l"/>
                <a:tab pos="7070725" algn="l"/>
                <a:tab pos="7527925" algn="l"/>
                <a:tab pos="7985125" algn="l"/>
                <a:tab pos="8442325" algn="l"/>
                <a:tab pos="8899525" algn="l"/>
                <a:tab pos="93567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2725" algn="l"/>
                <a:tab pos="669925" algn="l"/>
                <a:tab pos="1127125" algn="l"/>
                <a:tab pos="1584325" algn="l"/>
                <a:tab pos="2041525" algn="l"/>
                <a:tab pos="2498725" algn="l"/>
                <a:tab pos="2955925" algn="l"/>
                <a:tab pos="3413125" algn="l"/>
                <a:tab pos="3870325" algn="l"/>
                <a:tab pos="4327525" algn="l"/>
                <a:tab pos="4784725" algn="l"/>
                <a:tab pos="5241925" algn="l"/>
                <a:tab pos="5699125" algn="l"/>
                <a:tab pos="6156325" algn="l"/>
                <a:tab pos="6613525" algn="l"/>
                <a:tab pos="7070725" algn="l"/>
                <a:tab pos="7527925" algn="l"/>
                <a:tab pos="7985125" algn="l"/>
                <a:tab pos="8442325" algn="l"/>
                <a:tab pos="8899525" algn="l"/>
                <a:tab pos="93567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2725" algn="l"/>
                <a:tab pos="669925" algn="l"/>
                <a:tab pos="1127125" algn="l"/>
                <a:tab pos="1584325" algn="l"/>
                <a:tab pos="2041525" algn="l"/>
                <a:tab pos="2498725" algn="l"/>
                <a:tab pos="2955925" algn="l"/>
                <a:tab pos="3413125" algn="l"/>
                <a:tab pos="3870325" algn="l"/>
                <a:tab pos="4327525" algn="l"/>
                <a:tab pos="4784725" algn="l"/>
                <a:tab pos="5241925" algn="l"/>
                <a:tab pos="5699125" algn="l"/>
                <a:tab pos="6156325" algn="l"/>
                <a:tab pos="6613525" algn="l"/>
                <a:tab pos="7070725" algn="l"/>
                <a:tab pos="7527925" algn="l"/>
                <a:tab pos="7985125" algn="l"/>
                <a:tab pos="8442325" algn="l"/>
                <a:tab pos="8899525" algn="l"/>
                <a:tab pos="93567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2725" algn="l"/>
                <a:tab pos="669925" algn="l"/>
                <a:tab pos="1127125" algn="l"/>
                <a:tab pos="1584325" algn="l"/>
                <a:tab pos="2041525" algn="l"/>
                <a:tab pos="2498725" algn="l"/>
                <a:tab pos="2955925" algn="l"/>
                <a:tab pos="3413125" algn="l"/>
                <a:tab pos="3870325" algn="l"/>
                <a:tab pos="4327525" algn="l"/>
                <a:tab pos="4784725" algn="l"/>
                <a:tab pos="5241925" algn="l"/>
                <a:tab pos="5699125" algn="l"/>
                <a:tab pos="6156325" algn="l"/>
                <a:tab pos="6613525" algn="l"/>
                <a:tab pos="7070725" algn="l"/>
                <a:tab pos="7527925" algn="l"/>
                <a:tab pos="7985125" algn="l"/>
                <a:tab pos="8442325" algn="l"/>
                <a:tab pos="8899525" algn="l"/>
                <a:tab pos="93567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2725" algn="l"/>
                <a:tab pos="669925" algn="l"/>
                <a:tab pos="1127125" algn="l"/>
                <a:tab pos="1584325" algn="l"/>
                <a:tab pos="2041525" algn="l"/>
                <a:tab pos="2498725" algn="l"/>
                <a:tab pos="2955925" algn="l"/>
                <a:tab pos="3413125" algn="l"/>
                <a:tab pos="3870325" algn="l"/>
                <a:tab pos="4327525" algn="l"/>
                <a:tab pos="4784725" algn="l"/>
                <a:tab pos="5241925" algn="l"/>
                <a:tab pos="5699125" algn="l"/>
                <a:tab pos="6156325" algn="l"/>
                <a:tab pos="6613525" algn="l"/>
                <a:tab pos="7070725" algn="l"/>
                <a:tab pos="7527925" algn="l"/>
                <a:tab pos="7985125" algn="l"/>
                <a:tab pos="8442325" algn="l"/>
                <a:tab pos="8899525" algn="l"/>
                <a:tab pos="93567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2725" algn="l"/>
                <a:tab pos="669925" algn="l"/>
                <a:tab pos="1127125" algn="l"/>
                <a:tab pos="1584325" algn="l"/>
                <a:tab pos="2041525" algn="l"/>
                <a:tab pos="2498725" algn="l"/>
                <a:tab pos="2955925" algn="l"/>
                <a:tab pos="3413125" algn="l"/>
                <a:tab pos="3870325" algn="l"/>
                <a:tab pos="4327525" algn="l"/>
                <a:tab pos="4784725" algn="l"/>
                <a:tab pos="5241925" algn="l"/>
                <a:tab pos="5699125" algn="l"/>
                <a:tab pos="6156325" algn="l"/>
                <a:tab pos="6613525" algn="l"/>
                <a:tab pos="7070725" algn="l"/>
                <a:tab pos="7527925" algn="l"/>
                <a:tab pos="7985125" algn="l"/>
                <a:tab pos="8442325" algn="l"/>
                <a:tab pos="8899525" algn="l"/>
                <a:tab pos="93567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2725" algn="l"/>
                <a:tab pos="669925" algn="l"/>
                <a:tab pos="1127125" algn="l"/>
                <a:tab pos="1584325" algn="l"/>
                <a:tab pos="2041525" algn="l"/>
                <a:tab pos="2498725" algn="l"/>
                <a:tab pos="2955925" algn="l"/>
                <a:tab pos="3413125" algn="l"/>
                <a:tab pos="3870325" algn="l"/>
                <a:tab pos="4327525" algn="l"/>
                <a:tab pos="4784725" algn="l"/>
                <a:tab pos="5241925" algn="l"/>
                <a:tab pos="5699125" algn="l"/>
                <a:tab pos="6156325" algn="l"/>
                <a:tab pos="6613525" algn="l"/>
                <a:tab pos="7070725" algn="l"/>
                <a:tab pos="7527925" algn="l"/>
                <a:tab pos="7985125" algn="l"/>
                <a:tab pos="8442325" algn="l"/>
                <a:tab pos="8899525" algn="l"/>
                <a:tab pos="93567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2725" algn="l"/>
                <a:tab pos="669925" algn="l"/>
                <a:tab pos="1127125" algn="l"/>
                <a:tab pos="1584325" algn="l"/>
                <a:tab pos="2041525" algn="l"/>
                <a:tab pos="2498725" algn="l"/>
                <a:tab pos="2955925" algn="l"/>
                <a:tab pos="3413125" algn="l"/>
                <a:tab pos="3870325" algn="l"/>
                <a:tab pos="4327525" algn="l"/>
                <a:tab pos="4784725" algn="l"/>
                <a:tab pos="5241925" algn="l"/>
                <a:tab pos="5699125" algn="l"/>
                <a:tab pos="6156325" algn="l"/>
                <a:tab pos="6613525" algn="l"/>
                <a:tab pos="7070725" algn="l"/>
                <a:tab pos="7527925" algn="l"/>
                <a:tab pos="7985125" algn="l"/>
                <a:tab pos="8442325" algn="l"/>
                <a:tab pos="8899525" algn="l"/>
                <a:tab pos="93567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  <a:buSzPct val="45000"/>
              <a:buFont typeface="Arial" panose="020B0604020202020204" pitchFamily="34" charset="0"/>
              <a:buChar char="•"/>
            </a:pPr>
            <a:r>
              <a:rPr lang="en-US" altLang="en-US" sz="36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Music lover – play trumpet and baritone</a:t>
            </a:r>
          </a:p>
          <a:p>
            <a:pPr eaLnBrk="1">
              <a:lnSpc>
                <a:spcPct val="100000"/>
              </a:lnSpc>
              <a:buSzPct val="45000"/>
              <a:buFont typeface="Arial" panose="020B0604020202020204" pitchFamily="34" charset="0"/>
              <a:buChar char="•"/>
            </a:pPr>
            <a:r>
              <a:rPr lang="en-US" altLang="en-US" sz="36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Husband of 27 years to Heidi</a:t>
            </a:r>
          </a:p>
          <a:p>
            <a:pPr eaLnBrk="1">
              <a:lnSpc>
                <a:spcPct val="100000"/>
              </a:lnSpc>
              <a:buSzPct val="45000"/>
              <a:buFont typeface="Arial" panose="020B0604020202020204" pitchFamily="34" charset="0"/>
              <a:buChar char="•"/>
            </a:pPr>
            <a:r>
              <a:rPr lang="en-US" altLang="en-US" sz="36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Father of 3 beautiful girls, Maggie, Mackenzie and Melinda</a:t>
            </a:r>
          </a:p>
          <a:p>
            <a:pPr eaLnBrk="1">
              <a:lnSpc>
                <a:spcPct val="100000"/>
              </a:lnSpc>
              <a:buSzPct val="45000"/>
              <a:buFont typeface="Arial" panose="020B0604020202020204" pitchFamily="34" charset="0"/>
              <a:buChar char="•"/>
            </a:pPr>
            <a:r>
              <a:rPr lang="en-US" altLang="en-US" sz="36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Survivor of 14 mission trips</a:t>
            </a:r>
          </a:p>
          <a:p>
            <a:pPr eaLnBrk="1">
              <a:lnSpc>
                <a:spcPct val="100000"/>
              </a:lnSpc>
              <a:buSzPct val="45000"/>
              <a:buFont typeface="Arial" panose="020B0604020202020204" pitchFamily="34" charset="0"/>
              <a:buChar char="•"/>
            </a:pPr>
            <a:r>
              <a:rPr lang="en-US" altLang="en-US" sz="36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Ordained Elder in PC-USA and Trained Stephen Minister</a:t>
            </a:r>
            <a:r>
              <a:rPr lang="en-US" altLang="en-US" sz="36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</a:p>
        </p:txBody>
      </p:sp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50" y="1214438"/>
            <a:ext cx="1503363" cy="171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6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1214438"/>
            <a:ext cx="1303338" cy="171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70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038" y="1189038"/>
            <a:ext cx="2925762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71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189038"/>
            <a:ext cx="2651125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" dur="500" fill="hold"/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500" fill="hold"/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" dur="500" fill="hold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500" fill="hold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620713" y="808038"/>
            <a:ext cx="8280400" cy="569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en-US" sz="3600" b="1" i="1">
                <a:solidFill>
                  <a:srgbClr val="FFFFFF"/>
                </a:solidFill>
                <a:ea typeface="Arial Unicode MS" panose="020B0604020202020204" pitchFamily="34" charset="-128"/>
              </a:rPr>
              <a:t>You can find Greg Efta…</a:t>
            </a:r>
            <a:r>
              <a:rPr lang="en-US" altLang="en-US">
                <a:solidFill>
                  <a:srgbClr val="FFFFFF"/>
                </a:solidFill>
                <a:ea typeface="Arial Unicode MS" panose="020B0604020202020204" pitchFamily="34" charset="-128"/>
              </a:rPr>
              <a:t>. </a:t>
            </a:r>
          </a:p>
          <a:p>
            <a:pPr eaLnBrk="1" hangingPunct="1">
              <a:lnSpc>
                <a:spcPct val="100000"/>
              </a:lnSpc>
              <a:buClrTx/>
              <a:buFontTx/>
              <a:buNone/>
            </a:pPr>
            <a:endParaRPr lang="en-US" altLang="en-US">
              <a:solidFill>
                <a:srgbClr val="FFFFFF"/>
              </a:solidFill>
              <a:ea typeface="Arial Unicode MS" panose="020B0604020202020204" pitchFamily="34" charset="-128"/>
            </a:endParaRPr>
          </a:p>
          <a:p>
            <a:pPr eaLnBrk="1" hangingPunct="1">
              <a:lnSpc>
                <a:spcPct val="100000"/>
              </a:lnSpc>
              <a:buClrTx/>
              <a:buFontTx/>
              <a:buNone/>
            </a:pPr>
            <a:endParaRPr lang="en-US" altLang="en-US" sz="2600">
              <a:solidFill>
                <a:srgbClr val="FFFFFF"/>
              </a:solidFill>
              <a:ea typeface="Arial Unicode MS" panose="020B0604020202020204" pitchFamily="34" charset="-128"/>
            </a:endParaRPr>
          </a:p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en-US" sz="32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At </a:t>
            </a:r>
            <a:r>
              <a:rPr lang="en-US" altLang="en-US" sz="3200">
                <a:solidFill>
                  <a:srgbClr val="CCCC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hlinkClick r:id="rId4"/>
              </a:rPr>
              <a:t>gregefta@gmail.com</a:t>
            </a:r>
          </a:p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en-US" sz="32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At </a:t>
            </a:r>
            <a:r>
              <a:rPr lang="en-US" altLang="en-US" sz="3200">
                <a:solidFill>
                  <a:srgbClr val="CCCC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hlinkClick r:id="rId5"/>
              </a:rPr>
              <a:t>www.gregefta.weebly.com</a:t>
            </a:r>
          </a:p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en-US" sz="32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On Facebook </a:t>
            </a:r>
          </a:p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en-US" sz="32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On Google+</a:t>
            </a:r>
          </a:p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en-US" sz="32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On LinkedIn </a:t>
            </a:r>
          </a:p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en-US" sz="32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Like Performance Innovations on Facebook and have access to “Today’s Nuggets”, “Fun Fact Fridays” and more! </a:t>
            </a:r>
          </a:p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en-US" sz="32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Or the old fashioned way!  407.777.3757</a:t>
            </a: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5" t="9822" r="10393" b="9822"/>
          <a:stretch>
            <a:fillRect/>
          </a:stretch>
        </p:blipFill>
        <p:spPr bwMode="auto">
          <a:xfrm>
            <a:off x="3840163" y="3402013"/>
            <a:ext cx="1004887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9605" t="9822" r="10393" b="9822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825" y="3475038"/>
            <a:ext cx="1008063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17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2" t="5122" r="5122" b="5122"/>
          <a:stretch>
            <a:fillRect/>
          </a:stretch>
        </p:blipFill>
        <p:spPr bwMode="auto">
          <a:xfrm>
            <a:off x="5367338" y="3448050"/>
            <a:ext cx="941387" cy="94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5122" t="5122" r="5122" b="5122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5920" rIns="0" bIns="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95000"/>
              </a:lnSpc>
              <a:buClrTx/>
              <a:buFontTx/>
              <a:buNone/>
            </a:pPr>
            <a:r>
              <a:rPr lang="en-US" altLang="en-US" sz="4100" b="1" i="1">
                <a:solidFill>
                  <a:srgbClr val="FFFFFF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WHY is Leadership so important?</a:t>
            </a:r>
          </a:p>
        </p:txBody>
      </p:sp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442913" y="2027238"/>
            <a:ext cx="7359650" cy="487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0160" rIns="0" bIns="0"/>
          <a:lstStyle>
            <a:lvl1pPr marL="10795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07950" algn="l"/>
                <a:tab pos="565150" algn="l"/>
                <a:tab pos="1022350" algn="l"/>
                <a:tab pos="1479550" algn="l"/>
                <a:tab pos="1936750" algn="l"/>
                <a:tab pos="2393950" algn="l"/>
                <a:tab pos="2851150" algn="l"/>
                <a:tab pos="3308350" algn="l"/>
                <a:tab pos="3765550" algn="l"/>
                <a:tab pos="4222750" algn="l"/>
                <a:tab pos="4679950" algn="l"/>
                <a:tab pos="5137150" algn="l"/>
                <a:tab pos="5594350" algn="l"/>
                <a:tab pos="6051550" algn="l"/>
                <a:tab pos="6508750" algn="l"/>
                <a:tab pos="6965950" algn="l"/>
                <a:tab pos="7423150" algn="l"/>
                <a:tab pos="7880350" algn="l"/>
                <a:tab pos="8337550" algn="l"/>
                <a:tab pos="8794750" algn="l"/>
                <a:tab pos="92519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07950" algn="l"/>
                <a:tab pos="565150" algn="l"/>
                <a:tab pos="1022350" algn="l"/>
                <a:tab pos="1479550" algn="l"/>
                <a:tab pos="1936750" algn="l"/>
                <a:tab pos="2393950" algn="l"/>
                <a:tab pos="2851150" algn="l"/>
                <a:tab pos="3308350" algn="l"/>
                <a:tab pos="3765550" algn="l"/>
                <a:tab pos="4222750" algn="l"/>
                <a:tab pos="4679950" algn="l"/>
                <a:tab pos="5137150" algn="l"/>
                <a:tab pos="5594350" algn="l"/>
                <a:tab pos="6051550" algn="l"/>
                <a:tab pos="6508750" algn="l"/>
                <a:tab pos="6965950" algn="l"/>
                <a:tab pos="7423150" algn="l"/>
                <a:tab pos="7880350" algn="l"/>
                <a:tab pos="8337550" algn="l"/>
                <a:tab pos="8794750" algn="l"/>
                <a:tab pos="92519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07950" algn="l"/>
                <a:tab pos="565150" algn="l"/>
                <a:tab pos="1022350" algn="l"/>
                <a:tab pos="1479550" algn="l"/>
                <a:tab pos="1936750" algn="l"/>
                <a:tab pos="2393950" algn="l"/>
                <a:tab pos="2851150" algn="l"/>
                <a:tab pos="3308350" algn="l"/>
                <a:tab pos="3765550" algn="l"/>
                <a:tab pos="4222750" algn="l"/>
                <a:tab pos="4679950" algn="l"/>
                <a:tab pos="5137150" algn="l"/>
                <a:tab pos="5594350" algn="l"/>
                <a:tab pos="6051550" algn="l"/>
                <a:tab pos="6508750" algn="l"/>
                <a:tab pos="6965950" algn="l"/>
                <a:tab pos="7423150" algn="l"/>
                <a:tab pos="7880350" algn="l"/>
                <a:tab pos="8337550" algn="l"/>
                <a:tab pos="8794750" algn="l"/>
                <a:tab pos="92519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07950" algn="l"/>
                <a:tab pos="565150" algn="l"/>
                <a:tab pos="1022350" algn="l"/>
                <a:tab pos="1479550" algn="l"/>
                <a:tab pos="1936750" algn="l"/>
                <a:tab pos="2393950" algn="l"/>
                <a:tab pos="2851150" algn="l"/>
                <a:tab pos="3308350" algn="l"/>
                <a:tab pos="3765550" algn="l"/>
                <a:tab pos="4222750" algn="l"/>
                <a:tab pos="4679950" algn="l"/>
                <a:tab pos="5137150" algn="l"/>
                <a:tab pos="5594350" algn="l"/>
                <a:tab pos="6051550" algn="l"/>
                <a:tab pos="6508750" algn="l"/>
                <a:tab pos="6965950" algn="l"/>
                <a:tab pos="7423150" algn="l"/>
                <a:tab pos="7880350" algn="l"/>
                <a:tab pos="8337550" algn="l"/>
                <a:tab pos="8794750" algn="l"/>
                <a:tab pos="92519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07950" algn="l"/>
                <a:tab pos="565150" algn="l"/>
                <a:tab pos="1022350" algn="l"/>
                <a:tab pos="1479550" algn="l"/>
                <a:tab pos="1936750" algn="l"/>
                <a:tab pos="2393950" algn="l"/>
                <a:tab pos="2851150" algn="l"/>
                <a:tab pos="3308350" algn="l"/>
                <a:tab pos="3765550" algn="l"/>
                <a:tab pos="4222750" algn="l"/>
                <a:tab pos="4679950" algn="l"/>
                <a:tab pos="5137150" algn="l"/>
                <a:tab pos="5594350" algn="l"/>
                <a:tab pos="6051550" algn="l"/>
                <a:tab pos="6508750" algn="l"/>
                <a:tab pos="6965950" algn="l"/>
                <a:tab pos="7423150" algn="l"/>
                <a:tab pos="7880350" algn="l"/>
                <a:tab pos="8337550" algn="l"/>
                <a:tab pos="8794750" algn="l"/>
                <a:tab pos="92519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07950" algn="l"/>
                <a:tab pos="565150" algn="l"/>
                <a:tab pos="1022350" algn="l"/>
                <a:tab pos="1479550" algn="l"/>
                <a:tab pos="1936750" algn="l"/>
                <a:tab pos="2393950" algn="l"/>
                <a:tab pos="2851150" algn="l"/>
                <a:tab pos="3308350" algn="l"/>
                <a:tab pos="3765550" algn="l"/>
                <a:tab pos="4222750" algn="l"/>
                <a:tab pos="4679950" algn="l"/>
                <a:tab pos="5137150" algn="l"/>
                <a:tab pos="5594350" algn="l"/>
                <a:tab pos="6051550" algn="l"/>
                <a:tab pos="6508750" algn="l"/>
                <a:tab pos="6965950" algn="l"/>
                <a:tab pos="7423150" algn="l"/>
                <a:tab pos="7880350" algn="l"/>
                <a:tab pos="8337550" algn="l"/>
                <a:tab pos="8794750" algn="l"/>
                <a:tab pos="92519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07950" algn="l"/>
                <a:tab pos="565150" algn="l"/>
                <a:tab pos="1022350" algn="l"/>
                <a:tab pos="1479550" algn="l"/>
                <a:tab pos="1936750" algn="l"/>
                <a:tab pos="2393950" algn="l"/>
                <a:tab pos="2851150" algn="l"/>
                <a:tab pos="3308350" algn="l"/>
                <a:tab pos="3765550" algn="l"/>
                <a:tab pos="4222750" algn="l"/>
                <a:tab pos="4679950" algn="l"/>
                <a:tab pos="5137150" algn="l"/>
                <a:tab pos="5594350" algn="l"/>
                <a:tab pos="6051550" algn="l"/>
                <a:tab pos="6508750" algn="l"/>
                <a:tab pos="6965950" algn="l"/>
                <a:tab pos="7423150" algn="l"/>
                <a:tab pos="7880350" algn="l"/>
                <a:tab pos="8337550" algn="l"/>
                <a:tab pos="8794750" algn="l"/>
                <a:tab pos="92519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07950" algn="l"/>
                <a:tab pos="565150" algn="l"/>
                <a:tab pos="1022350" algn="l"/>
                <a:tab pos="1479550" algn="l"/>
                <a:tab pos="1936750" algn="l"/>
                <a:tab pos="2393950" algn="l"/>
                <a:tab pos="2851150" algn="l"/>
                <a:tab pos="3308350" algn="l"/>
                <a:tab pos="3765550" algn="l"/>
                <a:tab pos="4222750" algn="l"/>
                <a:tab pos="4679950" algn="l"/>
                <a:tab pos="5137150" algn="l"/>
                <a:tab pos="5594350" algn="l"/>
                <a:tab pos="6051550" algn="l"/>
                <a:tab pos="6508750" algn="l"/>
                <a:tab pos="6965950" algn="l"/>
                <a:tab pos="7423150" algn="l"/>
                <a:tab pos="7880350" algn="l"/>
                <a:tab pos="8337550" algn="l"/>
                <a:tab pos="8794750" algn="l"/>
                <a:tab pos="92519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07950" algn="l"/>
                <a:tab pos="565150" algn="l"/>
                <a:tab pos="1022350" algn="l"/>
                <a:tab pos="1479550" algn="l"/>
                <a:tab pos="1936750" algn="l"/>
                <a:tab pos="2393950" algn="l"/>
                <a:tab pos="2851150" algn="l"/>
                <a:tab pos="3308350" algn="l"/>
                <a:tab pos="3765550" algn="l"/>
                <a:tab pos="4222750" algn="l"/>
                <a:tab pos="4679950" algn="l"/>
                <a:tab pos="5137150" algn="l"/>
                <a:tab pos="5594350" algn="l"/>
                <a:tab pos="6051550" algn="l"/>
                <a:tab pos="6508750" algn="l"/>
                <a:tab pos="6965950" algn="l"/>
                <a:tab pos="7423150" algn="l"/>
                <a:tab pos="7880350" algn="l"/>
                <a:tab pos="8337550" algn="l"/>
                <a:tab pos="8794750" algn="l"/>
                <a:tab pos="92519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5000"/>
              </a:lnSpc>
              <a:spcAft>
                <a:spcPts val="1425"/>
              </a:spcAft>
              <a:buClrTx/>
              <a:buSzPct val="45000"/>
              <a:buFontTx/>
              <a:buNone/>
            </a:pPr>
            <a:r>
              <a:rPr lang="en-US" altLang="en-US" sz="32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Definition of Leadership: </a:t>
            </a:r>
          </a:p>
          <a:p>
            <a:pPr eaLnBrk="1">
              <a:lnSpc>
                <a:spcPct val="95000"/>
              </a:lnSpc>
              <a:spcAft>
                <a:spcPts val="1425"/>
              </a:spcAft>
              <a:buClrTx/>
              <a:buSzPct val="45000"/>
              <a:buFontTx/>
              <a:buNone/>
            </a:pPr>
            <a:endParaRPr lang="en-US" altLang="en-US" sz="32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eaLnBrk="1">
              <a:lnSpc>
                <a:spcPct val="95000"/>
              </a:lnSpc>
              <a:spcAft>
                <a:spcPts val="1425"/>
              </a:spcAft>
              <a:buClrTx/>
              <a:buSzPct val="45000"/>
              <a:buFontTx/>
              <a:buNone/>
            </a:pPr>
            <a:endParaRPr lang="en-US" altLang="en-US" sz="32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eaLnBrk="1">
              <a:lnSpc>
                <a:spcPct val="95000"/>
              </a:lnSpc>
              <a:spcAft>
                <a:spcPts val="1425"/>
              </a:spcAft>
              <a:buClrTx/>
              <a:buSzPct val="45000"/>
              <a:buFontTx/>
              <a:buNone/>
            </a:pPr>
            <a:endParaRPr lang="en-US" altLang="en-US" sz="32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eaLnBrk="1">
              <a:lnSpc>
                <a:spcPct val="95000"/>
              </a:lnSpc>
              <a:spcAft>
                <a:spcPts val="1425"/>
              </a:spcAft>
              <a:buClrTx/>
              <a:buSzPct val="45000"/>
              <a:buFontTx/>
              <a:buNone/>
            </a:pPr>
            <a:r>
              <a:rPr lang="en-US" altLang="en-US" sz="32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Leadership Vs. Management</a:t>
            </a:r>
          </a:p>
          <a:p>
            <a:pPr eaLnBrk="1">
              <a:lnSpc>
                <a:spcPct val="95000"/>
              </a:lnSpc>
              <a:spcAft>
                <a:spcPts val="1425"/>
              </a:spcAft>
              <a:buClrTx/>
              <a:buSzPct val="45000"/>
              <a:buFontTx/>
              <a:buNone/>
            </a:pPr>
            <a:endParaRPr lang="en-US" altLang="en-US" sz="32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5920" rIns="0" bIns="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95000"/>
              </a:lnSpc>
              <a:buClrTx/>
              <a:buFontTx/>
              <a:buNone/>
            </a:pPr>
            <a:r>
              <a:rPr lang="en-US" altLang="en-US" sz="4100" b="1" i="1">
                <a:solidFill>
                  <a:srgbClr val="FFFFFF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WHY is Leadership so important?</a:t>
            </a:r>
          </a:p>
        </p:txBody>
      </p:sp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503238" y="2057400"/>
            <a:ext cx="6902450" cy="435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0160" rIns="0" bIns="0"/>
          <a:lstStyle>
            <a:lvl1pPr marL="431800" indent="-32067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5000"/>
              </a:lnSpc>
              <a:spcAft>
                <a:spcPts val="1425"/>
              </a:spcAft>
              <a:buClrTx/>
              <a:buSzPct val="45000"/>
              <a:buFontTx/>
              <a:buNone/>
            </a:pPr>
            <a:r>
              <a:rPr lang="en-US" altLang="en-US" sz="32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People WANT to be led. </a:t>
            </a:r>
          </a:p>
          <a:p>
            <a:pPr eaLnBrk="1">
              <a:lnSpc>
                <a:spcPct val="95000"/>
              </a:lnSpc>
              <a:spcAft>
                <a:spcPts val="1425"/>
              </a:spcAft>
              <a:buClrTx/>
              <a:buSzPct val="45000"/>
              <a:buFontTx/>
              <a:buNone/>
            </a:pPr>
            <a:endParaRPr lang="en-US" altLang="en-US" sz="32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eaLnBrk="1">
              <a:lnSpc>
                <a:spcPct val="95000"/>
              </a:lnSpc>
              <a:spcAft>
                <a:spcPts val="1425"/>
              </a:spcAft>
              <a:buClrTx/>
              <a:buSzPct val="45000"/>
              <a:buFontTx/>
              <a:buNone/>
            </a:pPr>
            <a:r>
              <a:rPr lang="en-US" altLang="en-US" sz="32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People NEED to be led. </a:t>
            </a:r>
          </a:p>
          <a:p>
            <a:pPr eaLnBrk="1">
              <a:lnSpc>
                <a:spcPct val="95000"/>
              </a:lnSpc>
              <a:spcAft>
                <a:spcPts val="1425"/>
              </a:spcAft>
              <a:buClrTx/>
              <a:buSzPct val="45000"/>
              <a:buFontTx/>
              <a:buNone/>
            </a:pPr>
            <a:endParaRPr lang="en-US" altLang="en-US" sz="32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eaLnBrk="1">
              <a:lnSpc>
                <a:spcPct val="95000"/>
              </a:lnSpc>
              <a:spcAft>
                <a:spcPts val="1425"/>
              </a:spcAft>
              <a:buClrTx/>
              <a:buSzPct val="45000"/>
              <a:buFontTx/>
              <a:buNone/>
            </a:pPr>
            <a:r>
              <a:rPr lang="en-US" altLang="en-US" sz="32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People APPRECIATE good leadership. </a:t>
            </a:r>
          </a:p>
          <a:p>
            <a:pPr eaLnBrk="1">
              <a:lnSpc>
                <a:spcPct val="95000"/>
              </a:lnSpc>
              <a:spcAft>
                <a:spcPts val="1425"/>
              </a:spcAft>
              <a:buClrTx/>
              <a:buSzPct val="45000"/>
              <a:buFontTx/>
              <a:buNone/>
            </a:pPr>
            <a:endParaRPr lang="en-US" altLang="en-US" sz="32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5920" rIns="0" bIns="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95000"/>
              </a:lnSpc>
              <a:buClrTx/>
              <a:buFontTx/>
              <a:buNone/>
            </a:pPr>
            <a:r>
              <a:rPr lang="en-US" altLang="en-US" sz="4100" b="1" i="1">
                <a:solidFill>
                  <a:srgbClr val="FFFFFF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Why did I come to HCSEC?</a:t>
            </a:r>
          </a:p>
        </p:txBody>
      </p:sp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503238" y="2057400"/>
            <a:ext cx="7359650" cy="523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0160" rIns="0" bIns="0"/>
          <a:lstStyle>
            <a:lvl1pPr marL="431800" indent="-32067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5000"/>
              </a:lnSpc>
              <a:spcAft>
                <a:spcPts val="1425"/>
              </a:spcAft>
              <a:buClrTx/>
              <a:buSzPct val="45000"/>
              <a:buFontTx/>
              <a:buNone/>
            </a:pPr>
            <a:r>
              <a:rPr lang="en-US" altLang="en-US" sz="32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People WILL be led. </a:t>
            </a:r>
          </a:p>
          <a:p>
            <a:pPr eaLnBrk="1">
              <a:lnSpc>
                <a:spcPct val="95000"/>
              </a:lnSpc>
              <a:spcAft>
                <a:spcPts val="1425"/>
              </a:spcAft>
              <a:buClrTx/>
              <a:buSzPct val="45000"/>
              <a:buFontTx/>
              <a:buNone/>
            </a:pPr>
            <a:endParaRPr lang="en-US" altLang="en-US" sz="32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eaLnBrk="1">
              <a:lnSpc>
                <a:spcPct val="95000"/>
              </a:lnSpc>
              <a:spcAft>
                <a:spcPts val="1425"/>
              </a:spcAft>
              <a:buClrTx/>
              <a:buSzPct val="45000"/>
              <a:buFontTx/>
              <a:buNone/>
            </a:pPr>
            <a:r>
              <a:rPr lang="en-US" altLang="en-US" sz="32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SOMEONE will lead them. (Shouldn’t it be YOU?)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5920" rIns="0" bIns="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95000"/>
              </a:lnSpc>
              <a:buClrTx/>
              <a:buFontTx/>
              <a:buNone/>
            </a:pPr>
            <a:r>
              <a:rPr lang="en-US" altLang="en-US" sz="4100" b="1" i="1">
                <a:solidFill>
                  <a:srgbClr val="FFFFFF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Why is Leadership so important?</a:t>
            </a:r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503238" y="2057400"/>
            <a:ext cx="6902450" cy="505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0160" rIns="0" bIns="0"/>
          <a:lstStyle>
            <a:lvl1pPr marL="10795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07950" algn="l"/>
                <a:tab pos="565150" algn="l"/>
                <a:tab pos="1022350" algn="l"/>
                <a:tab pos="1479550" algn="l"/>
                <a:tab pos="1936750" algn="l"/>
                <a:tab pos="2393950" algn="l"/>
                <a:tab pos="2851150" algn="l"/>
                <a:tab pos="3308350" algn="l"/>
                <a:tab pos="3765550" algn="l"/>
                <a:tab pos="4222750" algn="l"/>
                <a:tab pos="4679950" algn="l"/>
                <a:tab pos="5137150" algn="l"/>
                <a:tab pos="5594350" algn="l"/>
                <a:tab pos="6051550" algn="l"/>
                <a:tab pos="6508750" algn="l"/>
                <a:tab pos="6965950" algn="l"/>
                <a:tab pos="7423150" algn="l"/>
                <a:tab pos="7880350" algn="l"/>
                <a:tab pos="8337550" algn="l"/>
                <a:tab pos="8794750" algn="l"/>
                <a:tab pos="92519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07950" algn="l"/>
                <a:tab pos="565150" algn="l"/>
                <a:tab pos="1022350" algn="l"/>
                <a:tab pos="1479550" algn="l"/>
                <a:tab pos="1936750" algn="l"/>
                <a:tab pos="2393950" algn="l"/>
                <a:tab pos="2851150" algn="l"/>
                <a:tab pos="3308350" algn="l"/>
                <a:tab pos="3765550" algn="l"/>
                <a:tab pos="4222750" algn="l"/>
                <a:tab pos="4679950" algn="l"/>
                <a:tab pos="5137150" algn="l"/>
                <a:tab pos="5594350" algn="l"/>
                <a:tab pos="6051550" algn="l"/>
                <a:tab pos="6508750" algn="l"/>
                <a:tab pos="6965950" algn="l"/>
                <a:tab pos="7423150" algn="l"/>
                <a:tab pos="7880350" algn="l"/>
                <a:tab pos="8337550" algn="l"/>
                <a:tab pos="8794750" algn="l"/>
                <a:tab pos="92519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07950" algn="l"/>
                <a:tab pos="565150" algn="l"/>
                <a:tab pos="1022350" algn="l"/>
                <a:tab pos="1479550" algn="l"/>
                <a:tab pos="1936750" algn="l"/>
                <a:tab pos="2393950" algn="l"/>
                <a:tab pos="2851150" algn="l"/>
                <a:tab pos="3308350" algn="l"/>
                <a:tab pos="3765550" algn="l"/>
                <a:tab pos="4222750" algn="l"/>
                <a:tab pos="4679950" algn="l"/>
                <a:tab pos="5137150" algn="l"/>
                <a:tab pos="5594350" algn="l"/>
                <a:tab pos="6051550" algn="l"/>
                <a:tab pos="6508750" algn="l"/>
                <a:tab pos="6965950" algn="l"/>
                <a:tab pos="7423150" algn="l"/>
                <a:tab pos="7880350" algn="l"/>
                <a:tab pos="8337550" algn="l"/>
                <a:tab pos="8794750" algn="l"/>
                <a:tab pos="92519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07950" algn="l"/>
                <a:tab pos="565150" algn="l"/>
                <a:tab pos="1022350" algn="l"/>
                <a:tab pos="1479550" algn="l"/>
                <a:tab pos="1936750" algn="l"/>
                <a:tab pos="2393950" algn="l"/>
                <a:tab pos="2851150" algn="l"/>
                <a:tab pos="3308350" algn="l"/>
                <a:tab pos="3765550" algn="l"/>
                <a:tab pos="4222750" algn="l"/>
                <a:tab pos="4679950" algn="l"/>
                <a:tab pos="5137150" algn="l"/>
                <a:tab pos="5594350" algn="l"/>
                <a:tab pos="6051550" algn="l"/>
                <a:tab pos="6508750" algn="l"/>
                <a:tab pos="6965950" algn="l"/>
                <a:tab pos="7423150" algn="l"/>
                <a:tab pos="7880350" algn="l"/>
                <a:tab pos="8337550" algn="l"/>
                <a:tab pos="8794750" algn="l"/>
                <a:tab pos="92519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07950" algn="l"/>
                <a:tab pos="565150" algn="l"/>
                <a:tab pos="1022350" algn="l"/>
                <a:tab pos="1479550" algn="l"/>
                <a:tab pos="1936750" algn="l"/>
                <a:tab pos="2393950" algn="l"/>
                <a:tab pos="2851150" algn="l"/>
                <a:tab pos="3308350" algn="l"/>
                <a:tab pos="3765550" algn="l"/>
                <a:tab pos="4222750" algn="l"/>
                <a:tab pos="4679950" algn="l"/>
                <a:tab pos="5137150" algn="l"/>
                <a:tab pos="5594350" algn="l"/>
                <a:tab pos="6051550" algn="l"/>
                <a:tab pos="6508750" algn="l"/>
                <a:tab pos="6965950" algn="l"/>
                <a:tab pos="7423150" algn="l"/>
                <a:tab pos="7880350" algn="l"/>
                <a:tab pos="8337550" algn="l"/>
                <a:tab pos="8794750" algn="l"/>
                <a:tab pos="92519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07950" algn="l"/>
                <a:tab pos="565150" algn="l"/>
                <a:tab pos="1022350" algn="l"/>
                <a:tab pos="1479550" algn="l"/>
                <a:tab pos="1936750" algn="l"/>
                <a:tab pos="2393950" algn="l"/>
                <a:tab pos="2851150" algn="l"/>
                <a:tab pos="3308350" algn="l"/>
                <a:tab pos="3765550" algn="l"/>
                <a:tab pos="4222750" algn="l"/>
                <a:tab pos="4679950" algn="l"/>
                <a:tab pos="5137150" algn="l"/>
                <a:tab pos="5594350" algn="l"/>
                <a:tab pos="6051550" algn="l"/>
                <a:tab pos="6508750" algn="l"/>
                <a:tab pos="6965950" algn="l"/>
                <a:tab pos="7423150" algn="l"/>
                <a:tab pos="7880350" algn="l"/>
                <a:tab pos="8337550" algn="l"/>
                <a:tab pos="8794750" algn="l"/>
                <a:tab pos="92519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07950" algn="l"/>
                <a:tab pos="565150" algn="l"/>
                <a:tab pos="1022350" algn="l"/>
                <a:tab pos="1479550" algn="l"/>
                <a:tab pos="1936750" algn="l"/>
                <a:tab pos="2393950" algn="l"/>
                <a:tab pos="2851150" algn="l"/>
                <a:tab pos="3308350" algn="l"/>
                <a:tab pos="3765550" algn="l"/>
                <a:tab pos="4222750" algn="l"/>
                <a:tab pos="4679950" algn="l"/>
                <a:tab pos="5137150" algn="l"/>
                <a:tab pos="5594350" algn="l"/>
                <a:tab pos="6051550" algn="l"/>
                <a:tab pos="6508750" algn="l"/>
                <a:tab pos="6965950" algn="l"/>
                <a:tab pos="7423150" algn="l"/>
                <a:tab pos="7880350" algn="l"/>
                <a:tab pos="8337550" algn="l"/>
                <a:tab pos="8794750" algn="l"/>
                <a:tab pos="92519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07950" algn="l"/>
                <a:tab pos="565150" algn="l"/>
                <a:tab pos="1022350" algn="l"/>
                <a:tab pos="1479550" algn="l"/>
                <a:tab pos="1936750" algn="l"/>
                <a:tab pos="2393950" algn="l"/>
                <a:tab pos="2851150" algn="l"/>
                <a:tab pos="3308350" algn="l"/>
                <a:tab pos="3765550" algn="l"/>
                <a:tab pos="4222750" algn="l"/>
                <a:tab pos="4679950" algn="l"/>
                <a:tab pos="5137150" algn="l"/>
                <a:tab pos="5594350" algn="l"/>
                <a:tab pos="6051550" algn="l"/>
                <a:tab pos="6508750" algn="l"/>
                <a:tab pos="6965950" algn="l"/>
                <a:tab pos="7423150" algn="l"/>
                <a:tab pos="7880350" algn="l"/>
                <a:tab pos="8337550" algn="l"/>
                <a:tab pos="8794750" algn="l"/>
                <a:tab pos="92519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07950" algn="l"/>
                <a:tab pos="565150" algn="l"/>
                <a:tab pos="1022350" algn="l"/>
                <a:tab pos="1479550" algn="l"/>
                <a:tab pos="1936750" algn="l"/>
                <a:tab pos="2393950" algn="l"/>
                <a:tab pos="2851150" algn="l"/>
                <a:tab pos="3308350" algn="l"/>
                <a:tab pos="3765550" algn="l"/>
                <a:tab pos="4222750" algn="l"/>
                <a:tab pos="4679950" algn="l"/>
                <a:tab pos="5137150" algn="l"/>
                <a:tab pos="5594350" algn="l"/>
                <a:tab pos="6051550" algn="l"/>
                <a:tab pos="6508750" algn="l"/>
                <a:tab pos="6965950" algn="l"/>
                <a:tab pos="7423150" algn="l"/>
                <a:tab pos="7880350" algn="l"/>
                <a:tab pos="8337550" algn="l"/>
                <a:tab pos="8794750" algn="l"/>
                <a:tab pos="92519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5000"/>
              </a:lnSpc>
              <a:spcAft>
                <a:spcPts val="1425"/>
              </a:spcAft>
              <a:buClrTx/>
              <a:buSzPct val="45000"/>
              <a:buFontTx/>
              <a:buNone/>
            </a:pPr>
            <a:r>
              <a:rPr lang="en-US" altLang="en-US" sz="32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A brief clip from an HBO series “The Newsroom” with Jeff Daniels provides us some “talking points” on Leadership. </a:t>
            </a:r>
          </a:p>
          <a:p>
            <a:pPr algn="ctr" eaLnBrk="1">
              <a:lnSpc>
                <a:spcPct val="95000"/>
              </a:lnSpc>
              <a:spcAft>
                <a:spcPts val="1425"/>
              </a:spcAft>
              <a:buClrTx/>
              <a:buSzPct val="45000"/>
              <a:buFontTx/>
              <a:buNone/>
            </a:pPr>
            <a:r>
              <a:rPr lang="en-US" altLang="en-US" sz="32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Be prepared! </a:t>
            </a:r>
          </a:p>
          <a:p>
            <a:pPr eaLnBrk="1">
              <a:lnSpc>
                <a:spcPct val="95000"/>
              </a:lnSpc>
              <a:spcAft>
                <a:spcPts val="1425"/>
              </a:spcAft>
              <a:buClrTx/>
              <a:buSzPct val="45000"/>
              <a:buFontTx/>
              <a:buNone/>
            </a:pPr>
            <a:r>
              <a:rPr lang="en-US" altLang="en-US" sz="32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The following clip is in its native format. I have not edited it. It DOES contain three instances of profanity. As adults, I think we can overlook it and appreciate the merits of the content, anyway. 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95000"/>
              </a:lnSpc>
              <a:buClrTx/>
              <a:buFontTx/>
              <a:buNone/>
            </a:pPr>
            <a:r>
              <a:rPr lang="en-US" altLang="en-US" sz="4100" b="1" i="1">
                <a:solidFill>
                  <a:srgbClr val="FFFFFF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From “The Newsroom” </a:t>
            </a:r>
            <a:br>
              <a:rPr lang="en-US" altLang="en-US" sz="4100" b="1" i="1">
                <a:solidFill>
                  <a:srgbClr val="FFFFFF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</a:br>
            <a:r>
              <a:rPr lang="en-US" altLang="en-US" sz="4100" b="1" i="1">
                <a:solidFill>
                  <a:srgbClr val="FFFFFF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© HBO</a:t>
            </a:r>
          </a:p>
        </p:txBody>
      </p:sp>
      <p:pic>
        <p:nvPicPr>
          <p:cNvPr id="3" name="Why America is NOT the greatest country in the world, anymore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63700"/>
            <a:ext cx="10080625" cy="55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Arial Unicode MS"/>
        <a:cs typeface="Arial Unicode MS"/>
      </a:majorFont>
      <a:minorFont>
        <a:latin typeface="Times New Roman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2034</TotalTime>
  <Words>768</Words>
  <Application>Microsoft Office PowerPoint</Application>
  <PresentationFormat>Custom</PresentationFormat>
  <Paragraphs>146</Paragraphs>
  <Slides>24</Slides>
  <Notes>24</Notes>
  <HiddenSlides>1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Arial</vt:lpstr>
      <vt:lpstr>Microsoft YaHei</vt:lpstr>
      <vt:lpstr>Times New Roman</vt:lpstr>
      <vt:lpstr>Arial Unicode MS</vt:lpstr>
      <vt:lpstr>Lucida Sans Unicode</vt:lpstr>
      <vt:lpstr>ＭＳ Ｐゴシック</vt:lpstr>
      <vt:lpstr>Office Theme</vt:lpstr>
      <vt:lpstr>Office Theme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 Work...Takes Work!</dc:title>
  <dc:creator>Heidi Efta</dc:creator>
  <cp:lastModifiedBy>Gregory Efta</cp:lastModifiedBy>
  <cp:revision>27</cp:revision>
  <cp:lastPrinted>1601-01-01T00:00:00Z</cp:lastPrinted>
  <dcterms:created xsi:type="dcterms:W3CDTF">2015-02-25T02:52:33Z</dcterms:created>
  <dcterms:modified xsi:type="dcterms:W3CDTF">2017-02-27T18:02:09Z</dcterms:modified>
</cp:coreProperties>
</file>